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694" r:id="rId3"/>
    <p:sldMasterId id="2147483667" r:id="rId4"/>
    <p:sldMasterId id="2147483660" r:id="rId5"/>
    <p:sldMasterId id="2147483700" r:id="rId6"/>
  </p:sldMasterIdLst>
  <p:notesMasterIdLst>
    <p:notesMasterId r:id="rId49"/>
  </p:notesMasterIdLst>
  <p:sldIdLst>
    <p:sldId id="425" r:id="rId7"/>
    <p:sldId id="320" r:id="rId8"/>
    <p:sldId id="408" r:id="rId9"/>
    <p:sldId id="304" r:id="rId10"/>
    <p:sldId id="318" r:id="rId11"/>
    <p:sldId id="270" r:id="rId12"/>
    <p:sldId id="331" r:id="rId13"/>
    <p:sldId id="393" r:id="rId14"/>
    <p:sldId id="398" r:id="rId15"/>
    <p:sldId id="271" r:id="rId16"/>
    <p:sldId id="317" r:id="rId17"/>
    <p:sldId id="319" r:id="rId18"/>
    <p:sldId id="371" r:id="rId19"/>
    <p:sldId id="272" r:id="rId20"/>
    <p:sldId id="386" r:id="rId21"/>
    <p:sldId id="372" r:id="rId22"/>
    <p:sldId id="388" r:id="rId23"/>
    <p:sldId id="387" r:id="rId24"/>
    <p:sldId id="373" r:id="rId25"/>
    <p:sldId id="401" r:id="rId26"/>
    <p:sldId id="400" r:id="rId27"/>
    <p:sldId id="399" r:id="rId28"/>
    <p:sldId id="405" r:id="rId29"/>
    <p:sldId id="406" r:id="rId30"/>
    <p:sldId id="407" r:id="rId31"/>
    <p:sldId id="335" r:id="rId32"/>
    <p:sldId id="336" r:id="rId33"/>
    <p:sldId id="369" r:id="rId34"/>
    <p:sldId id="395" r:id="rId35"/>
    <p:sldId id="411" r:id="rId36"/>
    <p:sldId id="418" r:id="rId37"/>
    <p:sldId id="419" r:id="rId38"/>
    <p:sldId id="417" r:id="rId39"/>
    <p:sldId id="420" r:id="rId40"/>
    <p:sldId id="421" r:id="rId41"/>
    <p:sldId id="415" r:id="rId42"/>
    <p:sldId id="423" r:id="rId43"/>
    <p:sldId id="424" r:id="rId44"/>
    <p:sldId id="416" r:id="rId45"/>
    <p:sldId id="414" r:id="rId46"/>
    <p:sldId id="412" r:id="rId47"/>
    <p:sldId id="413" r:id="rId48"/>
  </p:sldIdLst>
  <p:sldSz cx="9144000" cy="6858000" type="screen4x3"/>
  <p:notesSz cx="6858000" cy="9144000"/>
  <p:defaultTextStyle>
    <a:defPPr marL="0" marR="0" indent="0" algn="l" defTabSz="642915"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60729"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321457"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482186"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642915"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803643"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964372"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1125101"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1285829" algn="ctr" defTabSz="410751"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Standardabschnitt" id="{35B494CA-8AA8-47C9-8D95-F71C997999F6}">
          <p14:sldIdLst>
            <p14:sldId id="425"/>
            <p14:sldId id="320"/>
            <p14:sldId id="408"/>
            <p14:sldId id="304"/>
            <p14:sldId id="318"/>
            <p14:sldId id="270"/>
            <p14:sldId id="331"/>
            <p14:sldId id="393"/>
            <p14:sldId id="398"/>
            <p14:sldId id="271"/>
            <p14:sldId id="317"/>
            <p14:sldId id="319"/>
            <p14:sldId id="371"/>
            <p14:sldId id="272"/>
            <p14:sldId id="386"/>
            <p14:sldId id="372"/>
            <p14:sldId id="388"/>
            <p14:sldId id="387"/>
            <p14:sldId id="373"/>
            <p14:sldId id="401"/>
            <p14:sldId id="400"/>
            <p14:sldId id="399"/>
            <p14:sldId id="405"/>
            <p14:sldId id="406"/>
            <p14:sldId id="407"/>
            <p14:sldId id="335"/>
            <p14:sldId id="336"/>
            <p14:sldId id="369"/>
            <p14:sldId id="395"/>
            <p14:sldId id="411"/>
            <p14:sldId id="418"/>
            <p14:sldId id="419"/>
            <p14:sldId id="417"/>
            <p14:sldId id="420"/>
            <p14:sldId id="421"/>
            <p14:sldId id="415"/>
            <p14:sldId id="423"/>
            <p14:sldId id="424"/>
          </p14:sldIdLst>
        </p14:section>
        <p14:section name="Extras" id="{1CE31944-02B3-4866-A642-7D35A59DC046}">
          <p14:sldIdLst>
            <p14:sldId id="416"/>
            <p14:sldId id="414"/>
            <p14:sldId id="412"/>
            <p14:sldId id="4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4B7B"/>
    <a:srgbClr val="000000"/>
    <a:srgbClr val="DE1C3C"/>
    <a:srgbClr val="53585F"/>
    <a:srgbClr val="E0C53C"/>
    <a:srgbClr val="E6D064"/>
    <a:srgbClr val="EBC447"/>
    <a:srgbClr val="385723"/>
    <a:srgbClr val="C6E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0" autoAdjust="0"/>
    <p:restoredTop sz="78095" autoAdjust="0"/>
  </p:normalViewPr>
  <p:slideViewPr>
    <p:cSldViewPr snapToGrid="0">
      <p:cViewPr varScale="1">
        <p:scale>
          <a:sx n="98" d="100"/>
          <a:sy n="98" d="100"/>
        </p:scale>
        <p:origin x="2760" y="200"/>
      </p:cViewPr>
      <p:guideLst>
        <p:guide orient="horz" pos="2160"/>
        <p:guide pos="2880"/>
      </p:guideLst>
    </p:cSldViewPr>
  </p:slideViewPr>
  <p:notesTextViewPr>
    <p:cViewPr>
      <p:scale>
        <a:sx n="1" d="1"/>
        <a:sy n="1" d="1"/>
      </p:scale>
      <p:origin x="0" y="0"/>
    </p:cViewPr>
  </p:notesTextViewPr>
  <p:notesViewPr>
    <p:cSldViewPr snapToGrid="0">
      <p:cViewPr varScale="1">
        <p:scale>
          <a:sx n="67" d="100"/>
          <a:sy n="67"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958A1-2824-47E9-B3A6-C2FF947EFD37}"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de-DE"/>
        </a:p>
      </dgm:t>
    </dgm:pt>
    <dgm:pt modelId="{14B49A9F-4B70-4E99-B5E5-5F4873D04302}">
      <dgm:prSet phldrT="[Text]"/>
      <dgm:spPr/>
      <dgm:t>
        <a:bodyPr/>
        <a:lstStyle/>
        <a:p>
          <a:r>
            <a:rPr lang="en-GB" sz="3100" kern="1200" noProof="0" dirty="0"/>
            <a:t>Ears</a:t>
          </a:r>
        </a:p>
      </dgm:t>
    </dgm:pt>
    <dgm:pt modelId="{1D6D14A4-38C7-4431-805A-F477746EF383}" type="parTrans" cxnId="{687E72E3-DD09-4B8E-9A15-B034CF098E34}">
      <dgm:prSet/>
      <dgm:spPr/>
      <dgm:t>
        <a:bodyPr/>
        <a:lstStyle/>
        <a:p>
          <a:endParaRPr lang="de-DE"/>
        </a:p>
      </dgm:t>
    </dgm:pt>
    <dgm:pt modelId="{6454CB3F-B5DE-4FB3-96E6-D8D7662A7220}" type="sibTrans" cxnId="{687E72E3-DD09-4B8E-9A15-B034CF098E34}">
      <dgm:prSet/>
      <dgm:spPr/>
      <dgm:t>
        <a:bodyPr/>
        <a:lstStyle/>
        <a:p>
          <a:endParaRPr lang="de-DE"/>
        </a:p>
      </dgm:t>
    </dgm:pt>
    <dgm:pt modelId="{05713468-5F11-4FAF-BA1D-86C0005A4129}">
      <dgm:prSet phldrT="[Text]"/>
      <dgm:spPr/>
      <dgm:t>
        <a:bodyPr/>
        <a:lstStyle/>
        <a:p>
          <a:r>
            <a:rPr lang="en-GB" noProof="0" dirty="0"/>
            <a:t>Eyes</a:t>
          </a:r>
        </a:p>
      </dgm:t>
    </dgm:pt>
    <dgm:pt modelId="{023CDA42-0A43-4442-9BF7-6C7867F88596}" type="parTrans" cxnId="{BB5BFE00-3287-400C-88B0-AF7A44605AC0}">
      <dgm:prSet/>
      <dgm:spPr/>
      <dgm:t>
        <a:bodyPr/>
        <a:lstStyle/>
        <a:p>
          <a:endParaRPr lang="de-DE"/>
        </a:p>
      </dgm:t>
    </dgm:pt>
    <dgm:pt modelId="{2A8F9EF2-E0F7-4B3B-ABBE-971B7AE13B99}" type="sibTrans" cxnId="{BB5BFE00-3287-400C-88B0-AF7A44605AC0}">
      <dgm:prSet/>
      <dgm:spPr/>
      <dgm:t>
        <a:bodyPr/>
        <a:lstStyle/>
        <a:p>
          <a:endParaRPr lang="de-DE"/>
        </a:p>
      </dgm:t>
    </dgm:pt>
    <dgm:pt modelId="{BC50F328-9207-400E-A854-4B5BC94836D6}">
      <dgm:prSet phldrT="[Text]" custT="1"/>
      <dgm:spPr/>
      <dgm:t>
        <a:bodyPr/>
        <a:lstStyle/>
        <a:p>
          <a:r>
            <a:rPr lang="en-GB" sz="2400" kern="1200" noProof="0" dirty="0">
              <a:solidFill>
                <a:srgbClr val="FAF0D0"/>
              </a:solidFill>
              <a:latin typeface="Roboto Light"/>
              <a:ea typeface="+mn-ea"/>
              <a:cs typeface="+mn-cs"/>
            </a:rPr>
            <a:t>Sense of balance: </a:t>
          </a:r>
          <a:r>
            <a:rPr lang="en-GB" sz="2400" kern="1200" noProof="0" dirty="0"/>
            <a:t>„I am not moving “</a:t>
          </a:r>
        </a:p>
      </dgm:t>
    </dgm:pt>
    <dgm:pt modelId="{A7BFBFED-324B-4083-BB48-80C54295AF8A}" type="parTrans" cxnId="{9E47727B-E7FC-4A43-BB25-4E6A3EBC2F68}">
      <dgm:prSet/>
      <dgm:spPr/>
      <dgm:t>
        <a:bodyPr/>
        <a:lstStyle/>
        <a:p>
          <a:endParaRPr lang="de-DE"/>
        </a:p>
      </dgm:t>
    </dgm:pt>
    <dgm:pt modelId="{147F227F-A416-490F-BEF8-D8202081C553}" type="sibTrans" cxnId="{9E47727B-E7FC-4A43-BB25-4E6A3EBC2F68}">
      <dgm:prSet/>
      <dgm:spPr/>
      <dgm:t>
        <a:bodyPr/>
        <a:lstStyle/>
        <a:p>
          <a:endParaRPr lang="de-DE"/>
        </a:p>
      </dgm:t>
    </dgm:pt>
    <dgm:pt modelId="{6079DF4E-B7CB-494F-912D-AE957198C6A2}">
      <dgm:prSet phldrT="[Text]"/>
      <dgm:spPr/>
      <dgm:t>
        <a:bodyPr/>
        <a:lstStyle/>
        <a:p>
          <a:r>
            <a:rPr lang="en-GB" noProof="0" dirty="0"/>
            <a:t>„I am moving “</a:t>
          </a:r>
        </a:p>
      </dgm:t>
    </dgm:pt>
    <dgm:pt modelId="{4216E30A-8BE9-4767-BE17-556FBF3E623F}" type="parTrans" cxnId="{718F49A9-C53A-496D-9911-E4A1BB26DC63}">
      <dgm:prSet/>
      <dgm:spPr/>
      <dgm:t>
        <a:bodyPr/>
        <a:lstStyle/>
        <a:p>
          <a:endParaRPr lang="de-DE"/>
        </a:p>
      </dgm:t>
    </dgm:pt>
    <dgm:pt modelId="{0007F881-7F87-46CD-941D-B1FEAAF8B678}" type="sibTrans" cxnId="{718F49A9-C53A-496D-9911-E4A1BB26DC63}">
      <dgm:prSet/>
      <dgm:spPr/>
      <dgm:t>
        <a:bodyPr/>
        <a:lstStyle/>
        <a:p>
          <a:endParaRPr lang="de-DE"/>
        </a:p>
      </dgm:t>
    </dgm:pt>
    <dgm:pt modelId="{4362029C-5F99-48FC-859E-89522B3BC493}" type="pres">
      <dgm:prSet presAssocID="{775958A1-2824-47E9-B3A6-C2FF947EFD37}" presName="cycle" presStyleCnt="0">
        <dgm:presLayoutVars>
          <dgm:dir/>
          <dgm:resizeHandles val="exact"/>
        </dgm:presLayoutVars>
      </dgm:prSet>
      <dgm:spPr/>
    </dgm:pt>
    <dgm:pt modelId="{4023BD5E-AE87-4C6A-BAB9-6BE18058E4F2}" type="pres">
      <dgm:prSet presAssocID="{14B49A9F-4B70-4E99-B5E5-5F4873D04302}" presName="arrow" presStyleLbl="node1" presStyleIdx="0" presStyleCnt="2">
        <dgm:presLayoutVars>
          <dgm:bulletEnabled val="1"/>
        </dgm:presLayoutVars>
      </dgm:prSet>
      <dgm:spPr/>
    </dgm:pt>
    <dgm:pt modelId="{20DAD747-23E8-4379-8107-68491B51D3E1}" type="pres">
      <dgm:prSet presAssocID="{05713468-5F11-4FAF-BA1D-86C0005A4129}" presName="arrow" presStyleLbl="node1" presStyleIdx="1" presStyleCnt="2">
        <dgm:presLayoutVars>
          <dgm:bulletEnabled val="1"/>
        </dgm:presLayoutVars>
      </dgm:prSet>
      <dgm:spPr/>
    </dgm:pt>
  </dgm:ptLst>
  <dgm:cxnLst>
    <dgm:cxn modelId="{BB5BFE00-3287-400C-88B0-AF7A44605AC0}" srcId="{775958A1-2824-47E9-B3A6-C2FF947EFD37}" destId="{05713468-5F11-4FAF-BA1D-86C0005A4129}" srcOrd="1" destOrd="0" parTransId="{023CDA42-0A43-4442-9BF7-6C7867F88596}" sibTransId="{2A8F9EF2-E0F7-4B3B-ABBE-971B7AE13B99}"/>
    <dgm:cxn modelId="{C768902A-FAA5-4817-9E1A-C567F9FCCD1C}" type="presOf" srcId="{6079DF4E-B7CB-494F-912D-AE957198C6A2}" destId="{20DAD747-23E8-4379-8107-68491B51D3E1}" srcOrd="0" destOrd="1" presId="urn:microsoft.com/office/officeart/2005/8/layout/arrow1"/>
    <dgm:cxn modelId="{9E47727B-E7FC-4A43-BB25-4E6A3EBC2F68}" srcId="{14B49A9F-4B70-4E99-B5E5-5F4873D04302}" destId="{BC50F328-9207-400E-A854-4B5BC94836D6}" srcOrd="0" destOrd="0" parTransId="{A7BFBFED-324B-4083-BB48-80C54295AF8A}" sibTransId="{147F227F-A416-490F-BEF8-D8202081C553}"/>
    <dgm:cxn modelId="{FF6EE27D-F9D7-4C80-9C79-9B43D55A11B2}" type="presOf" srcId="{BC50F328-9207-400E-A854-4B5BC94836D6}" destId="{4023BD5E-AE87-4C6A-BAB9-6BE18058E4F2}" srcOrd="0" destOrd="1" presId="urn:microsoft.com/office/officeart/2005/8/layout/arrow1"/>
    <dgm:cxn modelId="{1911D789-A0F5-41A3-8257-F7C0A0C5F07C}" type="presOf" srcId="{05713468-5F11-4FAF-BA1D-86C0005A4129}" destId="{20DAD747-23E8-4379-8107-68491B51D3E1}" srcOrd="0" destOrd="0" presId="urn:microsoft.com/office/officeart/2005/8/layout/arrow1"/>
    <dgm:cxn modelId="{718F49A9-C53A-496D-9911-E4A1BB26DC63}" srcId="{05713468-5F11-4FAF-BA1D-86C0005A4129}" destId="{6079DF4E-B7CB-494F-912D-AE957198C6A2}" srcOrd="0" destOrd="0" parTransId="{4216E30A-8BE9-4767-BE17-556FBF3E623F}" sibTransId="{0007F881-7F87-46CD-941D-B1FEAAF8B678}"/>
    <dgm:cxn modelId="{24490ED1-ACD6-4CD7-8039-34020FE3CAC7}" type="presOf" srcId="{775958A1-2824-47E9-B3A6-C2FF947EFD37}" destId="{4362029C-5F99-48FC-859E-89522B3BC493}" srcOrd="0" destOrd="0" presId="urn:microsoft.com/office/officeart/2005/8/layout/arrow1"/>
    <dgm:cxn modelId="{268B79DF-8839-46FB-8670-719BAB3D061B}" type="presOf" srcId="{14B49A9F-4B70-4E99-B5E5-5F4873D04302}" destId="{4023BD5E-AE87-4C6A-BAB9-6BE18058E4F2}" srcOrd="0" destOrd="0" presId="urn:microsoft.com/office/officeart/2005/8/layout/arrow1"/>
    <dgm:cxn modelId="{687E72E3-DD09-4B8E-9A15-B034CF098E34}" srcId="{775958A1-2824-47E9-B3A6-C2FF947EFD37}" destId="{14B49A9F-4B70-4E99-B5E5-5F4873D04302}" srcOrd="0" destOrd="0" parTransId="{1D6D14A4-38C7-4431-805A-F477746EF383}" sibTransId="{6454CB3F-B5DE-4FB3-96E6-D8D7662A7220}"/>
    <dgm:cxn modelId="{DB42E408-4349-44DD-84A9-909E818FDB7E}" type="presParOf" srcId="{4362029C-5F99-48FC-859E-89522B3BC493}" destId="{4023BD5E-AE87-4C6A-BAB9-6BE18058E4F2}" srcOrd="0" destOrd="0" presId="urn:microsoft.com/office/officeart/2005/8/layout/arrow1"/>
    <dgm:cxn modelId="{2055076F-1922-4825-929A-1F5595E2B6FB}" type="presParOf" srcId="{4362029C-5F99-48FC-859E-89522B3BC493}" destId="{20DAD747-23E8-4379-8107-68491B51D3E1}"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70C736-55C3-4348-9597-F47A1344C2A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de-DE"/>
        </a:p>
      </dgm:t>
    </dgm:pt>
    <dgm:pt modelId="{2033B8DB-B1D5-47D9-A100-FC96524D3770}">
      <dgm:prSet/>
      <dgm:spPr/>
      <dgm:t>
        <a:bodyPr/>
        <a:lstStyle/>
        <a:p>
          <a:r>
            <a:rPr lang="en-GB" b="0" i="0" baseline="0" dirty="0"/>
            <a:t>Real walking</a:t>
          </a:r>
          <a:endParaRPr lang="en-GB" dirty="0"/>
        </a:p>
      </dgm:t>
    </dgm:pt>
    <dgm:pt modelId="{96906EAD-E34A-46C5-A7DA-8B4D06B109A7}" type="parTrans" cxnId="{DB222B48-DB49-4773-BE40-8240A7FA67E0}">
      <dgm:prSet/>
      <dgm:spPr/>
      <dgm:t>
        <a:bodyPr/>
        <a:lstStyle/>
        <a:p>
          <a:endParaRPr lang="de-DE"/>
        </a:p>
      </dgm:t>
    </dgm:pt>
    <dgm:pt modelId="{6D49CF80-0F11-4976-902C-E8B20842CB63}" type="sibTrans" cxnId="{DB222B48-DB49-4773-BE40-8240A7FA67E0}">
      <dgm:prSet/>
      <dgm:spPr/>
      <dgm:t>
        <a:bodyPr/>
        <a:lstStyle/>
        <a:p>
          <a:endParaRPr lang="de-DE"/>
        </a:p>
      </dgm:t>
    </dgm:pt>
    <dgm:pt modelId="{6613A12A-291C-4E82-8D9F-0DB600E108E2}">
      <dgm:prSet/>
      <dgm:spPr/>
      <dgm:t>
        <a:bodyPr/>
        <a:lstStyle/>
        <a:p>
          <a:r>
            <a:rPr lang="en-GB" b="0" i="0" baseline="0" dirty="0"/>
            <a:t>Needs space</a:t>
          </a:r>
          <a:endParaRPr lang="en-GB" dirty="0"/>
        </a:p>
      </dgm:t>
    </dgm:pt>
    <dgm:pt modelId="{519C8DD1-1873-40C6-B9FE-FB49AC19B1C9}" type="parTrans" cxnId="{1D40942C-DB15-43E7-B6BE-A992039B4307}">
      <dgm:prSet/>
      <dgm:spPr/>
      <dgm:t>
        <a:bodyPr/>
        <a:lstStyle/>
        <a:p>
          <a:endParaRPr lang="de-DE"/>
        </a:p>
      </dgm:t>
    </dgm:pt>
    <dgm:pt modelId="{04FFCAB7-7292-458A-9FA1-E70C3CD2F4CD}" type="sibTrans" cxnId="{1D40942C-DB15-43E7-B6BE-A992039B4307}">
      <dgm:prSet/>
      <dgm:spPr/>
      <dgm:t>
        <a:bodyPr/>
        <a:lstStyle/>
        <a:p>
          <a:endParaRPr lang="de-DE"/>
        </a:p>
      </dgm:t>
    </dgm:pt>
    <dgm:pt modelId="{697FCD95-114E-4772-9FB1-3596A78BD3E2}">
      <dgm:prSet/>
      <dgm:spPr/>
      <dgm:t>
        <a:bodyPr/>
        <a:lstStyle/>
        <a:p>
          <a:r>
            <a:rPr lang="en-GB" b="0" i="0" baseline="0" dirty="0"/>
            <a:t>Redirected Walking</a:t>
          </a:r>
          <a:endParaRPr lang="en-GB" dirty="0"/>
        </a:p>
      </dgm:t>
    </dgm:pt>
    <dgm:pt modelId="{210E90F7-05DE-496A-AD19-9BB1BBE97E2F}" type="parTrans" cxnId="{AA99B5B3-49B6-4DB5-941E-20BFFAB025F5}">
      <dgm:prSet/>
      <dgm:spPr/>
      <dgm:t>
        <a:bodyPr/>
        <a:lstStyle/>
        <a:p>
          <a:endParaRPr lang="de-DE"/>
        </a:p>
      </dgm:t>
    </dgm:pt>
    <dgm:pt modelId="{BE0CA201-0EA5-4C0D-88CD-44B4654D7796}" type="sibTrans" cxnId="{AA99B5B3-49B6-4DB5-941E-20BFFAB025F5}">
      <dgm:prSet/>
      <dgm:spPr/>
      <dgm:t>
        <a:bodyPr/>
        <a:lstStyle/>
        <a:p>
          <a:endParaRPr lang="de-DE"/>
        </a:p>
      </dgm:t>
    </dgm:pt>
    <dgm:pt modelId="{DC3C9071-1FF3-4A85-AFF7-10827DA27407}">
      <dgm:prSet/>
      <dgm:spPr/>
      <dgm:t>
        <a:bodyPr/>
        <a:lstStyle/>
        <a:p>
          <a:r>
            <a:rPr lang="en-GB" dirty="0"/>
            <a:t>Needs space (estimated 20m radius)</a:t>
          </a:r>
        </a:p>
      </dgm:t>
    </dgm:pt>
    <dgm:pt modelId="{F6C721C0-FDCF-40D4-AABD-7B2B32F1C3FE}" type="parTrans" cxnId="{6AC9D06A-F9D8-4705-8533-B20CCCDD2A7A}">
      <dgm:prSet/>
      <dgm:spPr/>
      <dgm:t>
        <a:bodyPr/>
        <a:lstStyle/>
        <a:p>
          <a:endParaRPr lang="de-DE"/>
        </a:p>
      </dgm:t>
    </dgm:pt>
    <dgm:pt modelId="{B238C259-01C7-47E8-99E7-F527402131F9}" type="sibTrans" cxnId="{6AC9D06A-F9D8-4705-8533-B20CCCDD2A7A}">
      <dgm:prSet/>
      <dgm:spPr/>
      <dgm:t>
        <a:bodyPr/>
        <a:lstStyle/>
        <a:p>
          <a:endParaRPr lang="de-DE"/>
        </a:p>
      </dgm:t>
    </dgm:pt>
    <dgm:pt modelId="{DFD4B8CC-9E07-491A-9F01-5F99E272EF11}">
      <dgm:prSet/>
      <dgm:spPr/>
      <dgm:t>
        <a:bodyPr/>
        <a:lstStyle/>
        <a:p>
          <a:r>
            <a:rPr lang="en-GB" dirty="0"/>
            <a:t>Arm swinger</a:t>
          </a:r>
        </a:p>
      </dgm:t>
    </dgm:pt>
    <dgm:pt modelId="{75459D29-E2DC-4239-9616-D0A62A7EE5E9}" type="parTrans" cxnId="{B8B8542F-1ACC-41B3-8843-09BC308EFE05}">
      <dgm:prSet/>
      <dgm:spPr/>
      <dgm:t>
        <a:bodyPr/>
        <a:lstStyle/>
        <a:p>
          <a:endParaRPr lang="de-DE"/>
        </a:p>
      </dgm:t>
    </dgm:pt>
    <dgm:pt modelId="{33770D74-E8AD-48C1-A8EB-243313D0AA69}" type="sibTrans" cxnId="{B8B8542F-1ACC-41B3-8843-09BC308EFE05}">
      <dgm:prSet/>
      <dgm:spPr/>
      <dgm:t>
        <a:bodyPr/>
        <a:lstStyle/>
        <a:p>
          <a:endParaRPr lang="de-DE"/>
        </a:p>
      </dgm:t>
    </dgm:pt>
    <dgm:pt modelId="{739F727D-972A-4F23-9EF5-20B17A407B3A}">
      <dgm:prSet/>
      <dgm:spPr/>
      <dgm:t>
        <a:bodyPr/>
        <a:lstStyle/>
        <a:p>
          <a:r>
            <a:rPr lang="en-GB" dirty="0"/>
            <a:t>CAOTS</a:t>
          </a:r>
        </a:p>
      </dgm:t>
    </dgm:pt>
    <dgm:pt modelId="{A3967BCD-7481-4D0C-BFE9-BAA2C4A16006}" type="parTrans" cxnId="{A9124797-D956-4445-A3D1-694FD50CA49D}">
      <dgm:prSet/>
      <dgm:spPr/>
      <dgm:t>
        <a:bodyPr/>
        <a:lstStyle/>
        <a:p>
          <a:endParaRPr lang="de-DE"/>
        </a:p>
      </dgm:t>
    </dgm:pt>
    <dgm:pt modelId="{66871327-9657-478C-B684-BE4E81346A02}" type="sibTrans" cxnId="{A9124797-D956-4445-A3D1-694FD50CA49D}">
      <dgm:prSet/>
      <dgm:spPr/>
      <dgm:t>
        <a:bodyPr/>
        <a:lstStyle/>
        <a:p>
          <a:endParaRPr lang="de-DE"/>
        </a:p>
      </dgm:t>
    </dgm:pt>
    <dgm:pt modelId="{433AA7D1-55BA-4CA0-B432-0E80D375925D}">
      <dgm:prSet/>
      <dgm:spPr/>
      <dgm:t>
        <a:bodyPr/>
        <a:lstStyle/>
        <a:p>
          <a:r>
            <a:rPr lang="en-GB" dirty="0"/>
            <a:t>Feels un-natural</a:t>
          </a:r>
        </a:p>
      </dgm:t>
    </dgm:pt>
    <dgm:pt modelId="{221F10C9-A7F4-4544-9073-011E01E05516}" type="parTrans" cxnId="{715452B3-D370-45D4-B500-2953279DE970}">
      <dgm:prSet/>
      <dgm:spPr/>
      <dgm:t>
        <a:bodyPr/>
        <a:lstStyle/>
        <a:p>
          <a:endParaRPr lang="de-DE"/>
        </a:p>
      </dgm:t>
    </dgm:pt>
    <dgm:pt modelId="{B3F2E794-C793-45F6-921A-8ADA3B981CA4}" type="sibTrans" cxnId="{715452B3-D370-45D4-B500-2953279DE970}">
      <dgm:prSet/>
      <dgm:spPr/>
      <dgm:t>
        <a:bodyPr/>
        <a:lstStyle/>
        <a:p>
          <a:endParaRPr lang="de-DE"/>
        </a:p>
      </dgm:t>
    </dgm:pt>
    <dgm:pt modelId="{09FAFEED-B292-4D5E-A6B5-46DFCB4B9FCC}">
      <dgm:prSet/>
      <dgm:spPr/>
      <dgm:t>
        <a:bodyPr/>
        <a:lstStyle/>
        <a:p>
          <a:r>
            <a:rPr lang="en-GB" dirty="0"/>
            <a:t>Exhausting </a:t>
          </a:r>
          <a:br>
            <a:rPr lang="en-GB" dirty="0"/>
          </a:br>
          <a:r>
            <a:rPr lang="en-GB" dirty="0"/>
            <a:t>(~head bob &amp; arm motion)</a:t>
          </a:r>
        </a:p>
      </dgm:t>
    </dgm:pt>
    <dgm:pt modelId="{FF76327B-B6DB-4464-BD72-61BE59A88867}" type="parTrans" cxnId="{D8F03F6B-2A1A-42E4-9066-DF5A1A137AD6}">
      <dgm:prSet/>
      <dgm:spPr/>
      <dgm:t>
        <a:bodyPr/>
        <a:lstStyle/>
        <a:p>
          <a:endParaRPr lang="de-DE"/>
        </a:p>
      </dgm:t>
    </dgm:pt>
    <dgm:pt modelId="{B1995C02-5695-4324-B74A-461223B2FF42}" type="sibTrans" cxnId="{D8F03F6B-2A1A-42E4-9066-DF5A1A137AD6}">
      <dgm:prSet/>
      <dgm:spPr/>
      <dgm:t>
        <a:bodyPr/>
        <a:lstStyle/>
        <a:p>
          <a:endParaRPr lang="de-DE"/>
        </a:p>
      </dgm:t>
    </dgm:pt>
    <dgm:pt modelId="{4ECFA238-C317-4736-A735-1566723C48B7}">
      <dgm:prSet/>
      <dgm:spPr/>
      <dgm:t>
        <a:bodyPr/>
        <a:lstStyle/>
        <a:p>
          <a:r>
            <a:rPr lang="en-GB" dirty="0"/>
            <a:t>Omni-directional treadmill</a:t>
          </a:r>
        </a:p>
      </dgm:t>
    </dgm:pt>
    <dgm:pt modelId="{A72D7FC6-0341-49CF-B5E2-54C2FD4FD138}" type="parTrans" cxnId="{48A5F041-F37F-40F1-B178-28E3AE0B1B1A}">
      <dgm:prSet/>
      <dgm:spPr/>
      <dgm:t>
        <a:bodyPr/>
        <a:lstStyle/>
        <a:p>
          <a:endParaRPr lang="de-DE"/>
        </a:p>
      </dgm:t>
    </dgm:pt>
    <dgm:pt modelId="{620953D6-E3AB-4E90-B0E0-FC0734421669}" type="sibTrans" cxnId="{48A5F041-F37F-40F1-B178-28E3AE0B1B1A}">
      <dgm:prSet/>
      <dgm:spPr/>
      <dgm:t>
        <a:bodyPr/>
        <a:lstStyle/>
        <a:p>
          <a:endParaRPr lang="de-DE"/>
        </a:p>
      </dgm:t>
    </dgm:pt>
    <dgm:pt modelId="{553FBC67-A09E-472C-9B65-6590E26D7951}">
      <dgm:prSet/>
      <dgm:spPr/>
      <dgm:t>
        <a:bodyPr/>
        <a:lstStyle/>
        <a:p>
          <a:r>
            <a:rPr lang="en-GB" dirty="0"/>
            <a:t>Market availability?</a:t>
          </a:r>
        </a:p>
      </dgm:t>
    </dgm:pt>
    <dgm:pt modelId="{A9F2F635-0093-406D-95BD-F0F7B8D008ED}" type="parTrans" cxnId="{5C46CF7C-E529-46BB-B392-484459CFA791}">
      <dgm:prSet/>
      <dgm:spPr/>
      <dgm:t>
        <a:bodyPr/>
        <a:lstStyle/>
        <a:p>
          <a:endParaRPr lang="de-DE"/>
        </a:p>
      </dgm:t>
    </dgm:pt>
    <dgm:pt modelId="{3DBDAEC2-51D6-4935-85DB-4DD213104F07}" type="sibTrans" cxnId="{5C46CF7C-E529-46BB-B392-484459CFA791}">
      <dgm:prSet/>
      <dgm:spPr/>
      <dgm:t>
        <a:bodyPr/>
        <a:lstStyle/>
        <a:p>
          <a:endParaRPr lang="de-DE"/>
        </a:p>
      </dgm:t>
    </dgm:pt>
    <dgm:pt modelId="{E2964469-5D92-467D-8251-53B293FC0A85}">
      <dgm:prSet/>
      <dgm:spPr/>
      <dgm:t>
        <a:bodyPr/>
        <a:lstStyle/>
        <a:p>
          <a:r>
            <a:rPr lang="en-GB" dirty="0"/>
            <a:t>Teleportation</a:t>
          </a:r>
        </a:p>
      </dgm:t>
    </dgm:pt>
    <dgm:pt modelId="{13662670-4E40-46B8-9201-9FCE99323C02}" type="parTrans" cxnId="{0ECC4F0F-9D01-4C07-828A-10C9CE2405EF}">
      <dgm:prSet/>
      <dgm:spPr/>
      <dgm:t>
        <a:bodyPr/>
        <a:lstStyle/>
        <a:p>
          <a:endParaRPr lang="de-DE"/>
        </a:p>
      </dgm:t>
    </dgm:pt>
    <dgm:pt modelId="{F37B8A76-CD9E-46FC-9FAB-EBE2A6FD663D}" type="sibTrans" cxnId="{0ECC4F0F-9D01-4C07-828A-10C9CE2405EF}">
      <dgm:prSet/>
      <dgm:spPr/>
      <dgm:t>
        <a:bodyPr/>
        <a:lstStyle/>
        <a:p>
          <a:endParaRPr lang="de-DE"/>
        </a:p>
      </dgm:t>
    </dgm:pt>
    <dgm:pt modelId="{D2F5DCA6-61FA-4689-ADE0-28BC77ACEF94}">
      <dgm:prSet/>
      <dgm:spPr/>
      <dgm:t>
        <a:bodyPr/>
        <a:lstStyle/>
        <a:p>
          <a:r>
            <a:rPr lang="en-GB" dirty="0"/>
            <a:t>No </a:t>
          </a:r>
          <a:r>
            <a:rPr lang="en-GB" noProof="0" dirty="0"/>
            <a:t>continuous</a:t>
          </a:r>
          <a:r>
            <a:rPr lang="en-GB" dirty="0"/>
            <a:t> motion</a:t>
          </a:r>
        </a:p>
      </dgm:t>
    </dgm:pt>
    <dgm:pt modelId="{543BF2FF-A786-4D1A-ACDB-B1DD2E238577}" type="parTrans" cxnId="{5D19B0C8-BB2A-4ED1-BF31-AC96C27A6E4C}">
      <dgm:prSet/>
      <dgm:spPr/>
      <dgm:t>
        <a:bodyPr/>
        <a:lstStyle/>
        <a:p>
          <a:endParaRPr lang="de-DE"/>
        </a:p>
      </dgm:t>
    </dgm:pt>
    <dgm:pt modelId="{868261BE-0E18-45A1-A471-6C4A4FF05CF5}" type="sibTrans" cxnId="{5D19B0C8-BB2A-4ED1-BF31-AC96C27A6E4C}">
      <dgm:prSet/>
      <dgm:spPr/>
      <dgm:t>
        <a:bodyPr/>
        <a:lstStyle/>
        <a:p>
          <a:endParaRPr lang="de-DE"/>
        </a:p>
      </dgm:t>
    </dgm:pt>
    <dgm:pt modelId="{69F7649A-D60E-4382-A1C3-B07990C37CE9}" type="pres">
      <dgm:prSet presAssocID="{3570C736-55C3-4348-9597-F47A1344C2A7}" presName="diagram" presStyleCnt="0">
        <dgm:presLayoutVars>
          <dgm:dir/>
          <dgm:resizeHandles val="exact"/>
        </dgm:presLayoutVars>
      </dgm:prSet>
      <dgm:spPr/>
    </dgm:pt>
    <dgm:pt modelId="{698C12CC-8D6F-4873-86D5-FD338E28DF3A}" type="pres">
      <dgm:prSet presAssocID="{2033B8DB-B1D5-47D9-A100-FC96524D3770}" presName="node" presStyleLbl="node1" presStyleIdx="0" presStyleCnt="6">
        <dgm:presLayoutVars>
          <dgm:bulletEnabled val="1"/>
        </dgm:presLayoutVars>
      </dgm:prSet>
      <dgm:spPr/>
    </dgm:pt>
    <dgm:pt modelId="{15CEDC30-2EC2-441E-A8C4-C55DCF119067}" type="pres">
      <dgm:prSet presAssocID="{6D49CF80-0F11-4976-902C-E8B20842CB63}" presName="sibTrans" presStyleLbl="sibTrans2D1" presStyleIdx="0" presStyleCnt="5"/>
      <dgm:spPr/>
    </dgm:pt>
    <dgm:pt modelId="{41505CF2-DBC3-4D4A-8AC0-FC889102DBD6}" type="pres">
      <dgm:prSet presAssocID="{6D49CF80-0F11-4976-902C-E8B20842CB63}" presName="connectorText" presStyleLbl="sibTrans2D1" presStyleIdx="0" presStyleCnt="5"/>
      <dgm:spPr/>
    </dgm:pt>
    <dgm:pt modelId="{35B3E778-3945-4BA9-8D6C-7A36942DF9C2}" type="pres">
      <dgm:prSet presAssocID="{697FCD95-114E-4772-9FB1-3596A78BD3E2}" presName="node" presStyleLbl="node1" presStyleIdx="1" presStyleCnt="6">
        <dgm:presLayoutVars>
          <dgm:bulletEnabled val="1"/>
        </dgm:presLayoutVars>
      </dgm:prSet>
      <dgm:spPr/>
    </dgm:pt>
    <dgm:pt modelId="{FD209695-B413-4FAD-AD34-3B54D18E3799}" type="pres">
      <dgm:prSet presAssocID="{BE0CA201-0EA5-4C0D-88CD-44B4654D7796}" presName="sibTrans" presStyleLbl="sibTrans2D1" presStyleIdx="1" presStyleCnt="5"/>
      <dgm:spPr/>
    </dgm:pt>
    <dgm:pt modelId="{74D5415C-2F30-41A4-ACDB-5E97DB11B9BA}" type="pres">
      <dgm:prSet presAssocID="{BE0CA201-0EA5-4C0D-88CD-44B4654D7796}" presName="connectorText" presStyleLbl="sibTrans2D1" presStyleIdx="1" presStyleCnt="5"/>
      <dgm:spPr/>
    </dgm:pt>
    <dgm:pt modelId="{EC6A2370-EC60-46A4-B0DB-8A87EF0E71B9}" type="pres">
      <dgm:prSet presAssocID="{DFD4B8CC-9E07-491A-9F01-5F99E272EF11}" presName="node" presStyleLbl="node1" presStyleIdx="2" presStyleCnt="6">
        <dgm:presLayoutVars>
          <dgm:bulletEnabled val="1"/>
        </dgm:presLayoutVars>
      </dgm:prSet>
      <dgm:spPr/>
    </dgm:pt>
    <dgm:pt modelId="{C7394042-806E-4487-9047-76341A170852}" type="pres">
      <dgm:prSet presAssocID="{33770D74-E8AD-48C1-A8EB-243313D0AA69}" presName="sibTrans" presStyleLbl="sibTrans2D1" presStyleIdx="2" presStyleCnt="5"/>
      <dgm:spPr/>
    </dgm:pt>
    <dgm:pt modelId="{A81734AE-168A-47EB-A2AC-29F84FF20281}" type="pres">
      <dgm:prSet presAssocID="{33770D74-E8AD-48C1-A8EB-243313D0AA69}" presName="connectorText" presStyleLbl="sibTrans2D1" presStyleIdx="2" presStyleCnt="5"/>
      <dgm:spPr/>
    </dgm:pt>
    <dgm:pt modelId="{38F6C4C8-DE7E-449F-A587-DF8BA69AEA2A}" type="pres">
      <dgm:prSet presAssocID="{739F727D-972A-4F23-9EF5-20B17A407B3A}" presName="node" presStyleLbl="node1" presStyleIdx="3" presStyleCnt="6">
        <dgm:presLayoutVars>
          <dgm:bulletEnabled val="1"/>
        </dgm:presLayoutVars>
      </dgm:prSet>
      <dgm:spPr/>
    </dgm:pt>
    <dgm:pt modelId="{20CADB21-4AAE-4FFF-BEFC-5452727727A8}" type="pres">
      <dgm:prSet presAssocID="{66871327-9657-478C-B684-BE4E81346A02}" presName="sibTrans" presStyleLbl="sibTrans2D1" presStyleIdx="3" presStyleCnt="5"/>
      <dgm:spPr/>
    </dgm:pt>
    <dgm:pt modelId="{64B388F9-5D9E-4221-B99F-6274F4AC4EDD}" type="pres">
      <dgm:prSet presAssocID="{66871327-9657-478C-B684-BE4E81346A02}" presName="connectorText" presStyleLbl="sibTrans2D1" presStyleIdx="3" presStyleCnt="5"/>
      <dgm:spPr/>
    </dgm:pt>
    <dgm:pt modelId="{0EB46698-2857-4D97-8F45-BFDA5B2B7A7D}" type="pres">
      <dgm:prSet presAssocID="{4ECFA238-C317-4736-A735-1566723C48B7}" presName="node" presStyleLbl="node1" presStyleIdx="4" presStyleCnt="6">
        <dgm:presLayoutVars>
          <dgm:bulletEnabled val="1"/>
        </dgm:presLayoutVars>
      </dgm:prSet>
      <dgm:spPr/>
    </dgm:pt>
    <dgm:pt modelId="{AAE72A06-051D-4942-861F-D7D76A766749}" type="pres">
      <dgm:prSet presAssocID="{620953D6-E3AB-4E90-B0E0-FC0734421669}" presName="sibTrans" presStyleLbl="sibTrans2D1" presStyleIdx="4" presStyleCnt="5"/>
      <dgm:spPr/>
    </dgm:pt>
    <dgm:pt modelId="{18A3FF62-1720-42FB-8A04-CA2FED0A5848}" type="pres">
      <dgm:prSet presAssocID="{620953D6-E3AB-4E90-B0E0-FC0734421669}" presName="connectorText" presStyleLbl="sibTrans2D1" presStyleIdx="4" presStyleCnt="5"/>
      <dgm:spPr/>
    </dgm:pt>
    <dgm:pt modelId="{F85603E1-46BE-448D-B63F-F36494CABF20}" type="pres">
      <dgm:prSet presAssocID="{E2964469-5D92-467D-8251-53B293FC0A85}" presName="node" presStyleLbl="node1" presStyleIdx="5" presStyleCnt="6">
        <dgm:presLayoutVars>
          <dgm:bulletEnabled val="1"/>
        </dgm:presLayoutVars>
      </dgm:prSet>
      <dgm:spPr/>
    </dgm:pt>
  </dgm:ptLst>
  <dgm:cxnLst>
    <dgm:cxn modelId="{0ECC4F0F-9D01-4C07-828A-10C9CE2405EF}" srcId="{3570C736-55C3-4348-9597-F47A1344C2A7}" destId="{E2964469-5D92-467D-8251-53B293FC0A85}" srcOrd="5" destOrd="0" parTransId="{13662670-4E40-46B8-9201-9FCE99323C02}" sibTransId="{F37B8A76-CD9E-46FC-9FAB-EBE2A6FD663D}"/>
    <dgm:cxn modelId="{D0787B10-3F42-4332-99CB-8FD86500B8A2}" type="presOf" srcId="{BE0CA201-0EA5-4C0D-88CD-44B4654D7796}" destId="{FD209695-B413-4FAD-AD34-3B54D18E3799}" srcOrd="0" destOrd="0" presId="urn:microsoft.com/office/officeart/2005/8/layout/process5"/>
    <dgm:cxn modelId="{077B881C-B47A-478C-865A-E12A974F4FD1}" type="presOf" srcId="{620953D6-E3AB-4E90-B0E0-FC0734421669}" destId="{18A3FF62-1720-42FB-8A04-CA2FED0A5848}" srcOrd="1" destOrd="0" presId="urn:microsoft.com/office/officeart/2005/8/layout/process5"/>
    <dgm:cxn modelId="{E4EABE1F-DAA9-4F3E-90E7-380777C385A4}" type="presOf" srcId="{620953D6-E3AB-4E90-B0E0-FC0734421669}" destId="{AAE72A06-051D-4942-861F-D7D76A766749}" srcOrd="0" destOrd="0" presId="urn:microsoft.com/office/officeart/2005/8/layout/process5"/>
    <dgm:cxn modelId="{18352921-ACC7-401A-994E-0A8D0BBDF1EE}" type="presOf" srcId="{3570C736-55C3-4348-9597-F47A1344C2A7}" destId="{69F7649A-D60E-4382-A1C3-B07990C37CE9}" srcOrd="0" destOrd="0" presId="urn:microsoft.com/office/officeart/2005/8/layout/process5"/>
    <dgm:cxn modelId="{1D40942C-DB15-43E7-B6BE-A992039B4307}" srcId="{2033B8DB-B1D5-47D9-A100-FC96524D3770}" destId="{6613A12A-291C-4E82-8D9F-0DB600E108E2}" srcOrd="0" destOrd="0" parTransId="{519C8DD1-1873-40C6-B9FE-FB49AC19B1C9}" sibTransId="{04FFCAB7-7292-458A-9FA1-E70C3CD2F4CD}"/>
    <dgm:cxn modelId="{B8B8542F-1ACC-41B3-8843-09BC308EFE05}" srcId="{3570C736-55C3-4348-9597-F47A1344C2A7}" destId="{DFD4B8CC-9E07-491A-9F01-5F99E272EF11}" srcOrd="2" destOrd="0" parTransId="{75459D29-E2DC-4239-9616-D0A62A7EE5E9}" sibTransId="{33770D74-E8AD-48C1-A8EB-243313D0AA69}"/>
    <dgm:cxn modelId="{0B5D2833-B09B-417D-BB4D-37434DE54A2B}" type="presOf" srcId="{433AA7D1-55BA-4CA0-B432-0E80D375925D}" destId="{EC6A2370-EC60-46A4-B0DB-8A87EF0E71B9}" srcOrd="0" destOrd="1" presId="urn:microsoft.com/office/officeart/2005/8/layout/process5"/>
    <dgm:cxn modelId="{B8DEFF34-A504-4561-A5DF-4FD8A2D6A1FA}" type="presOf" srcId="{BE0CA201-0EA5-4C0D-88CD-44B4654D7796}" destId="{74D5415C-2F30-41A4-ACDB-5E97DB11B9BA}" srcOrd="1" destOrd="0" presId="urn:microsoft.com/office/officeart/2005/8/layout/process5"/>
    <dgm:cxn modelId="{48A5F041-F37F-40F1-B178-28E3AE0B1B1A}" srcId="{3570C736-55C3-4348-9597-F47A1344C2A7}" destId="{4ECFA238-C317-4736-A735-1566723C48B7}" srcOrd="4" destOrd="0" parTransId="{A72D7FC6-0341-49CF-B5E2-54C2FD4FD138}" sibTransId="{620953D6-E3AB-4E90-B0E0-FC0734421669}"/>
    <dgm:cxn modelId="{DB222B48-DB49-4773-BE40-8240A7FA67E0}" srcId="{3570C736-55C3-4348-9597-F47A1344C2A7}" destId="{2033B8DB-B1D5-47D9-A100-FC96524D3770}" srcOrd="0" destOrd="0" parTransId="{96906EAD-E34A-46C5-A7DA-8B4D06B109A7}" sibTransId="{6D49CF80-0F11-4976-902C-E8B20842CB63}"/>
    <dgm:cxn modelId="{66EAE64E-940A-45CB-8239-64DC88552A17}" type="presOf" srcId="{6D49CF80-0F11-4976-902C-E8B20842CB63}" destId="{41505CF2-DBC3-4D4A-8AC0-FC889102DBD6}" srcOrd="1" destOrd="0" presId="urn:microsoft.com/office/officeart/2005/8/layout/process5"/>
    <dgm:cxn modelId="{7BFE5856-FD16-4DD2-878B-8C71EA033A2A}" type="presOf" srcId="{4ECFA238-C317-4736-A735-1566723C48B7}" destId="{0EB46698-2857-4D97-8F45-BFDA5B2B7A7D}" srcOrd="0" destOrd="0" presId="urn:microsoft.com/office/officeart/2005/8/layout/process5"/>
    <dgm:cxn modelId="{87FAD558-9B88-4863-B77A-EB5014571676}" type="presOf" srcId="{697FCD95-114E-4772-9FB1-3596A78BD3E2}" destId="{35B3E778-3945-4BA9-8D6C-7A36942DF9C2}" srcOrd="0" destOrd="0" presId="urn:microsoft.com/office/officeart/2005/8/layout/process5"/>
    <dgm:cxn modelId="{6AC9D06A-F9D8-4705-8533-B20CCCDD2A7A}" srcId="{697FCD95-114E-4772-9FB1-3596A78BD3E2}" destId="{DC3C9071-1FF3-4A85-AFF7-10827DA27407}" srcOrd="0" destOrd="0" parTransId="{F6C721C0-FDCF-40D4-AABD-7B2B32F1C3FE}" sibTransId="{B238C259-01C7-47E8-99E7-F527402131F9}"/>
    <dgm:cxn modelId="{D8F03F6B-2A1A-42E4-9066-DF5A1A137AD6}" srcId="{739F727D-972A-4F23-9EF5-20B17A407B3A}" destId="{09FAFEED-B292-4D5E-A6B5-46DFCB4B9FCC}" srcOrd="0" destOrd="0" parTransId="{FF76327B-B6DB-4464-BD72-61BE59A88867}" sibTransId="{B1995C02-5695-4324-B74A-461223B2FF42}"/>
    <dgm:cxn modelId="{6EDFFC6E-A6E6-48E2-8288-4978EB351B42}" type="presOf" srcId="{66871327-9657-478C-B684-BE4E81346A02}" destId="{64B388F9-5D9E-4221-B99F-6274F4AC4EDD}" srcOrd="1" destOrd="0" presId="urn:microsoft.com/office/officeart/2005/8/layout/process5"/>
    <dgm:cxn modelId="{30EBC775-5CE3-4AA5-848C-9944722A8CDF}" type="presOf" srcId="{D2F5DCA6-61FA-4689-ADE0-28BC77ACEF94}" destId="{F85603E1-46BE-448D-B63F-F36494CABF20}" srcOrd="0" destOrd="1" presId="urn:microsoft.com/office/officeart/2005/8/layout/process5"/>
    <dgm:cxn modelId="{5C46CF7C-E529-46BB-B392-484459CFA791}" srcId="{4ECFA238-C317-4736-A735-1566723C48B7}" destId="{553FBC67-A09E-472C-9B65-6590E26D7951}" srcOrd="0" destOrd="0" parTransId="{A9F2F635-0093-406D-95BD-F0F7B8D008ED}" sibTransId="{3DBDAEC2-51D6-4935-85DB-4DD213104F07}"/>
    <dgm:cxn modelId="{9CC62685-C239-475C-B41F-146F50C2B6E1}" type="presOf" srcId="{33770D74-E8AD-48C1-A8EB-243313D0AA69}" destId="{A81734AE-168A-47EB-A2AC-29F84FF20281}" srcOrd="1" destOrd="0" presId="urn:microsoft.com/office/officeart/2005/8/layout/process5"/>
    <dgm:cxn modelId="{A9124797-D956-4445-A3D1-694FD50CA49D}" srcId="{3570C736-55C3-4348-9597-F47A1344C2A7}" destId="{739F727D-972A-4F23-9EF5-20B17A407B3A}" srcOrd="3" destOrd="0" parTransId="{A3967BCD-7481-4D0C-BFE9-BAA2C4A16006}" sibTransId="{66871327-9657-478C-B684-BE4E81346A02}"/>
    <dgm:cxn modelId="{B723EBA5-9F8F-4748-B007-71F8E943DD99}" type="presOf" srcId="{E2964469-5D92-467D-8251-53B293FC0A85}" destId="{F85603E1-46BE-448D-B63F-F36494CABF20}" srcOrd="0" destOrd="0" presId="urn:microsoft.com/office/officeart/2005/8/layout/process5"/>
    <dgm:cxn modelId="{73A2F3AB-AA62-43F4-913E-5EEA754E59B8}" type="presOf" srcId="{553FBC67-A09E-472C-9B65-6590E26D7951}" destId="{0EB46698-2857-4D97-8F45-BFDA5B2B7A7D}" srcOrd="0" destOrd="1" presId="urn:microsoft.com/office/officeart/2005/8/layout/process5"/>
    <dgm:cxn modelId="{B570B1B0-AB49-4011-84A3-A4358F8FD670}" type="presOf" srcId="{2033B8DB-B1D5-47D9-A100-FC96524D3770}" destId="{698C12CC-8D6F-4873-86D5-FD338E28DF3A}" srcOrd="0" destOrd="0" presId="urn:microsoft.com/office/officeart/2005/8/layout/process5"/>
    <dgm:cxn modelId="{715452B3-D370-45D4-B500-2953279DE970}" srcId="{DFD4B8CC-9E07-491A-9F01-5F99E272EF11}" destId="{433AA7D1-55BA-4CA0-B432-0E80D375925D}" srcOrd="0" destOrd="0" parTransId="{221F10C9-A7F4-4544-9073-011E01E05516}" sibTransId="{B3F2E794-C793-45F6-921A-8ADA3B981CA4}"/>
    <dgm:cxn modelId="{AA99B5B3-49B6-4DB5-941E-20BFFAB025F5}" srcId="{3570C736-55C3-4348-9597-F47A1344C2A7}" destId="{697FCD95-114E-4772-9FB1-3596A78BD3E2}" srcOrd="1" destOrd="0" parTransId="{210E90F7-05DE-496A-AD19-9BB1BBE97E2F}" sibTransId="{BE0CA201-0EA5-4C0D-88CD-44B4654D7796}"/>
    <dgm:cxn modelId="{1ECC1EBD-4518-44F7-AE39-08C1D53B68A8}" type="presOf" srcId="{739F727D-972A-4F23-9EF5-20B17A407B3A}" destId="{38F6C4C8-DE7E-449F-A587-DF8BA69AEA2A}" srcOrd="0" destOrd="0" presId="urn:microsoft.com/office/officeart/2005/8/layout/process5"/>
    <dgm:cxn modelId="{4B287AC0-9BF5-4127-9346-B2F23056ECEF}" type="presOf" srcId="{6613A12A-291C-4E82-8D9F-0DB600E108E2}" destId="{698C12CC-8D6F-4873-86D5-FD338E28DF3A}" srcOrd="0" destOrd="1" presId="urn:microsoft.com/office/officeart/2005/8/layout/process5"/>
    <dgm:cxn modelId="{5D19B0C8-BB2A-4ED1-BF31-AC96C27A6E4C}" srcId="{E2964469-5D92-467D-8251-53B293FC0A85}" destId="{D2F5DCA6-61FA-4689-ADE0-28BC77ACEF94}" srcOrd="0" destOrd="0" parTransId="{543BF2FF-A786-4D1A-ACDB-B1DD2E238577}" sibTransId="{868261BE-0E18-45A1-A471-6C4A4FF05CF5}"/>
    <dgm:cxn modelId="{56F334DA-8ED2-434C-938D-91ECBF1AF98E}" type="presOf" srcId="{6D49CF80-0F11-4976-902C-E8B20842CB63}" destId="{15CEDC30-2EC2-441E-A8C4-C55DCF119067}" srcOrd="0" destOrd="0" presId="urn:microsoft.com/office/officeart/2005/8/layout/process5"/>
    <dgm:cxn modelId="{35B064E6-A1B4-4878-8293-AE76B72CB21D}" type="presOf" srcId="{DC3C9071-1FF3-4A85-AFF7-10827DA27407}" destId="{35B3E778-3945-4BA9-8D6C-7A36942DF9C2}" srcOrd="0" destOrd="1" presId="urn:microsoft.com/office/officeart/2005/8/layout/process5"/>
    <dgm:cxn modelId="{93D104F2-EBCA-4BE6-9549-2B431D9B7AB2}" type="presOf" srcId="{66871327-9657-478C-B684-BE4E81346A02}" destId="{20CADB21-4AAE-4FFF-BEFC-5452727727A8}" srcOrd="0" destOrd="0" presId="urn:microsoft.com/office/officeart/2005/8/layout/process5"/>
    <dgm:cxn modelId="{D58094F2-6E4A-4AF1-A94A-20DE64F099A7}" type="presOf" srcId="{DFD4B8CC-9E07-491A-9F01-5F99E272EF11}" destId="{EC6A2370-EC60-46A4-B0DB-8A87EF0E71B9}" srcOrd="0" destOrd="0" presId="urn:microsoft.com/office/officeart/2005/8/layout/process5"/>
    <dgm:cxn modelId="{B6D74CF7-2C60-4E44-9D8E-00BC3FD198B0}" type="presOf" srcId="{09FAFEED-B292-4D5E-A6B5-46DFCB4B9FCC}" destId="{38F6C4C8-DE7E-449F-A587-DF8BA69AEA2A}" srcOrd="0" destOrd="1" presId="urn:microsoft.com/office/officeart/2005/8/layout/process5"/>
    <dgm:cxn modelId="{21A650FC-6F6A-4FDF-A5F9-5A4515F374DD}" type="presOf" srcId="{33770D74-E8AD-48C1-A8EB-243313D0AA69}" destId="{C7394042-806E-4487-9047-76341A170852}" srcOrd="0" destOrd="0" presId="urn:microsoft.com/office/officeart/2005/8/layout/process5"/>
    <dgm:cxn modelId="{5AC2FCA7-967A-4FA9-ABE8-9B64C21989F1}" type="presParOf" srcId="{69F7649A-D60E-4382-A1C3-B07990C37CE9}" destId="{698C12CC-8D6F-4873-86D5-FD338E28DF3A}" srcOrd="0" destOrd="0" presId="urn:microsoft.com/office/officeart/2005/8/layout/process5"/>
    <dgm:cxn modelId="{9F5F93DD-FE97-4A90-B111-7DDE96ADEA99}" type="presParOf" srcId="{69F7649A-D60E-4382-A1C3-B07990C37CE9}" destId="{15CEDC30-2EC2-441E-A8C4-C55DCF119067}" srcOrd="1" destOrd="0" presId="urn:microsoft.com/office/officeart/2005/8/layout/process5"/>
    <dgm:cxn modelId="{FCBCB793-A6CC-40D3-815E-F475144CC4E4}" type="presParOf" srcId="{15CEDC30-2EC2-441E-A8C4-C55DCF119067}" destId="{41505CF2-DBC3-4D4A-8AC0-FC889102DBD6}" srcOrd="0" destOrd="0" presId="urn:microsoft.com/office/officeart/2005/8/layout/process5"/>
    <dgm:cxn modelId="{739B607A-EC63-43A1-9FEF-5A7762F3D2DA}" type="presParOf" srcId="{69F7649A-D60E-4382-A1C3-B07990C37CE9}" destId="{35B3E778-3945-4BA9-8D6C-7A36942DF9C2}" srcOrd="2" destOrd="0" presId="urn:microsoft.com/office/officeart/2005/8/layout/process5"/>
    <dgm:cxn modelId="{47B79322-7612-4C11-808A-7A18899CBC05}" type="presParOf" srcId="{69F7649A-D60E-4382-A1C3-B07990C37CE9}" destId="{FD209695-B413-4FAD-AD34-3B54D18E3799}" srcOrd="3" destOrd="0" presId="urn:microsoft.com/office/officeart/2005/8/layout/process5"/>
    <dgm:cxn modelId="{A21EE228-DDAD-4962-B996-91469F78F34F}" type="presParOf" srcId="{FD209695-B413-4FAD-AD34-3B54D18E3799}" destId="{74D5415C-2F30-41A4-ACDB-5E97DB11B9BA}" srcOrd="0" destOrd="0" presId="urn:microsoft.com/office/officeart/2005/8/layout/process5"/>
    <dgm:cxn modelId="{2248B82B-815A-426A-86AD-A5B23383C85E}" type="presParOf" srcId="{69F7649A-D60E-4382-A1C3-B07990C37CE9}" destId="{EC6A2370-EC60-46A4-B0DB-8A87EF0E71B9}" srcOrd="4" destOrd="0" presId="urn:microsoft.com/office/officeart/2005/8/layout/process5"/>
    <dgm:cxn modelId="{65DE9A00-BBD5-425C-A4B4-15D36722FB4D}" type="presParOf" srcId="{69F7649A-D60E-4382-A1C3-B07990C37CE9}" destId="{C7394042-806E-4487-9047-76341A170852}" srcOrd="5" destOrd="0" presId="urn:microsoft.com/office/officeart/2005/8/layout/process5"/>
    <dgm:cxn modelId="{D4454389-0290-4CB3-8A1B-FB2C04B02201}" type="presParOf" srcId="{C7394042-806E-4487-9047-76341A170852}" destId="{A81734AE-168A-47EB-A2AC-29F84FF20281}" srcOrd="0" destOrd="0" presId="urn:microsoft.com/office/officeart/2005/8/layout/process5"/>
    <dgm:cxn modelId="{DBDA572F-70EB-4221-B731-E2A6D6303E91}" type="presParOf" srcId="{69F7649A-D60E-4382-A1C3-B07990C37CE9}" destId="{38F6C4C8-DE7E-449F-A587-DF8BA69AEA2A}" srcOrd="6" destOrd="0" presId="urn:microsoft.com/office/officeart/2005/8/layout/process5"/>
    <dgm:cxn modelId="{BF8BC5D3-75BB-460B-A870-6375734FC5A5}" type="presParOf" srcId="{69F7649A-D60E-4382-A1C3-B07990C37CE9}" destId="{20CADB21-4AAE-4FFF-BEFC-5452727727A8}" srcOrd="7" destOrd="0" presId="urn:microsoft.com/office/officeart/2005/8/layout/process5"/>
    <dgm:cxn modelId="{791935F7-E62E-4E56-9447-6A226C53DBA7}" type="presParOf" srcId="{20CADB21-4AAE-4FFF-BEFC-5452727727A8}" destId="{64B388F9-5D9E-4221-B99F-6274F4AC4EDD}" srcOrd="0" destOrd="0" presId="urn:microsoft.com/office/officeart/2005/8/layout/process5"/>
    <dgm:cxn modelId="{A93B34CA-F89F-4D48-8B89-63CCA96B30F6}" type="presParOf" srcId="{69F7649A-D60E-4382-A1C3-B07990C37CE9}" destId="{0EB46698-2857-4D97-8F45-BFDA5B2B7A7D}" srcOrd="8" destOrd="0" presId="urn:microsoft.com/office/officeart/2005/8/layout/process5"/>
    <dgm:cxn modelId="{1723E192-EAB2-4F67-AA06-E676DF2C09B5}" type="presParOf" srcId="{69F7649A-D60E-4382-A1C3-B07990C37CE9}" destId="{AAE72A06-051D-4942-861F-D7D76A766749}" srcOrd="9" destOrd="0" presId="urn:microsoft.com/office/officeart/2005/8/layout/process5"/>
    <dgm:cxn modelId="{170B74BD-3342-47E7-927C-BE553BF51C35}" type="presParOf" srcId="{AAE72A06-051D-4942-861F-D7D76A766749}" destId="{18A3FF62-1720-42FB-8A04-CA2FED0A5848}" srcOrd="0" destOrd="0" presId="urn:microsoft.com/office/officeart/2005/8/layout/process5"/>
    <dgm:cxn modelId="{A39A6A6F-3769-4957-A354-BB96E41E1798}" type="presParOf" srcId="{69F7649A-D60E-4382-A1C3-B07990C37CE9}" destId="{F85603E1-46BE-448D-B63F-F36494CABF20}" srcOrd="10"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BD5E-AE87-4C6A-BAB9-6BE18058E4F2}">
      <dsp:nvSpPr>
        <dsp:cNvPr id="0" name=""/>
        <dsp:cNvSpPr/>
      </dsp:nvSpPr>
      <dsp:spPr>
        <a:xfrm rot="16200000">
          <a:off x="332" y="438501"/>
          <a:ext cx="3804535" cy="3804535"/>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377950">
            <a:lnSpc>
              <a:spcPct val="90000"/>
            </a:lnSpc>
            <a:spcBef>
              <a:spcPct val="0"/>
            </a:spcBef>
            <a:spcAft>
              <a:spcPct val="35000"/>
            </a:spcAft>
            <a:buNone/>
          </a:pPr>
          <a:r>
            <a:rPr lang="en-GB" sz="3100" kern="1200" noProof="0" dirty="0"/>
            <a:t>Ears</a:t>
          </a:r>
        </a:p>
        <a:p>
          <a:pPr marL="228600" lvl="1" indent="-228600" algn="l" defTabSz="1066800">
            <a:lnSpc>
              <a:spcPct val="90000"/>
            </a:lnSpc>
            <a:spcBef>
              <a:spcPct val="0"/>
            </a:spcBef>
            <a:spcAft>
              <a:spcPct val="15000"/>
            </a:spcAft>
            <a:buChar char="•"/>
          </a:pPr>
          <a:r>
            <a:rPr lang="en-GB" sz="2400" kern="1200" noProof="0" dirty="0">
              <a:solidFill>
                <a:srgbClr val="FAF0D0"/>
              </a:solidFill>
              <a:latin typeface="Roboto Light"/>
              <a:ea typeface="+mn-ea"/>
              <a:cs typeface="+mn-cs"/>
            </a:rPr>
            <a:t>Sense of balance: </a:t>
          </a:r>
          <a:r>
            <a:rPr lang="en-GB" sz="2400" kern="1200" noProof="0" dirty="0"/>
            <a:t>„I am not moving “</a:t>
          </a:r>
        </a:p>
      </dsp:txBody>
      <dsp:txXfrm rot="5400000">
        <a:off x="666126" y="1389635"/>
        <a:ext cx="3138741" cy="1902267"/>
      </dsp:txXfrm>
    </dsp:sp>
    <dsp:sp modelId="{20DAD747-23E8-4379-8107-68491B51D3E1}">
      <dsp:nvSpPr>
        <dsp:cNvPr id="0" name=""/>
        <dsp:cNvSpPr/>
      </dsp:nvSpPr>
      <dsp:spPr>
        <a:xfrm rot="5400000">
          <a:off x="4186607" y="438501"/>
          <a:ext cx="3804535" cy="3804535"/>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t" anchorCtr="0">
          <a:noAutofit/>
        </a:bodyPr>
        <a:lstStyle/>
        <a:p>
          <a:pPr marL="0" lvl="0" indent="0" algn="l" defTabSz="1644650">
            <a:lnSpc>
              <a:spcPct val="90000"/>
            </a:lnSpc>
            <a:spcBef>
              <a:spcPct val="0"/>
            </a:spcBef>
            <a:spcAft>
              <a:spcPct val="35000"/>
            </a:spcAft>
            <a:buNone/>
          </a:pPr>
          <a:r>
            <a:rPr lang="en-GB" sz="3700" kern="1200" noProof="0" dirty="0"/>
            <a:t>Eyes</a:t>
          </a:r>
        </a:p>
        <a:p>
          <a:pPr marL="285750" lvl="1" indent="-285750" algn="l" defTabSz="1289050">
            <a:lnSpc>
              <a:spcPct val="90000"/>
            </a:lnSpc>
            <a:spcBef>
              <a:spcPct val="0"/>
            </a:spcBef>
            <a:spcAft>
              <a:spcPct val="15000"/>
            </a:spcAft>
            <a:buChar char="•"/>
          </a:pPr>
          <a:r>
            <a:rPr lang="en-GB" sz="2900" kern="1200" noProof="0" dirty="0"/>
            <a:t>„I am moving “</a:t>
          </a:r>
        </a:p>
      </dsp:txBody>
      <dsp:txXfrm rot="-5400000">
        <a:off x="4186607" y="1389635"/>
        <a:ext cx="3138741" cy="1902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C12CC-8D6F-4873-86D5-FD338E28DF3A}">
      <dsp:nvSpPr>
        <dsp:cNvPr id="0" name=""/>
        <dsp:cNvSpPr/>
      </dsp:nvSpPr>
      <dsp:spPr>
        <a:xfrm>
          <a:off x="853110" y="3596"/>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baseline="0" dirty="0"/>
            <a:t>Real walking</a:t>
          </a:r>
          <a:endParaRPr lang="en-GB" sz="1500" kern="1200" dirty="0"/>
        </a:p>
        <a:p>
          <a:pPr marL="114300" lvl="1" indent="-114300" algn="l" defTabSz="533400">
            <a:lnSpc>
              <a:spcPct val="90000"/>
            </a:lnSpc>
            <a:spcBef>
              <a:spcPct val="0"/>
            </a:spcBef>
            <a:spcAft>
              <a:spcPct val="15000"/>
            </a:spcAft>
            <a:buChar char="•"/>
          </a:pPr>
          <a:r>
            <a:rPr lang="en-GB" sz="1200" b="0" i="0" kern="1200" baseline="0" dirty="0"/>
            <a:t>Needs space</a:t>
          </a:r>
          <a:endParaRPr lang="en-GB" sz="1200" kern="1200" dirty="0"/>
        </a:p>
      </dsp:txBody>
      <dsp:txXfrm>
        <a:off x="884792" y="35278"/>
        <a:ext cx="1739480" cy="1018342"/>
      </dsp:txXfrm>
    </dsp:sp>
    <dsp:sp modelId="{15CEDC30-2EC2-441E-A8C4-C55DCF119067}">
      <dsp:nvSpPr>
        <dsp:cNvPr id="0" name=""/>
        <dsp:cNvSpPr/>
      </dsp:nvSpPr>
      <dsp:spPr>
        <a:xfrm>
          <a:off x="2814605" y="320896"/>
          <a:ext cx="382203" cy="447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2814605" y="410317"/>
        <a:ext cx="267542" cy="268263"/>
      </dsp:txXfrm>
    </dsp:sp>
    <dsp:sp modelId="{35B3E778-3945-4BA9-8D6C-7A36942DF9C2}">
      <dsp:nvSpPr>
        <dsp:cNvPr id="0" name=""/>
        <dsp:cNvSpPr/>
      </dsp:nvSpPr>
      <dsp:spPr>
        <a:xfrm>
          <a:off x="3377092" y="3596"/>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baseline="0" dirty="0"/>
            <a:t>Redirected Walking</a:t>
          </a:r>
          <a:endParaRPr lang="en-GB" sz="1500" kern="1200" dirty="0"/>
        </a:p>
        <a:p>
          <a:pPr marL="114300" lvl="1" indent="-114300" algn="l" defTabSz="533400">
            <a:lnSpc>
              <a:spcPct val="90000"/>
            </a:lnSpc>
            <a:spcBef>
              <a:spcPct val="0"/>
            </a:spcBef>
            <a:spcAft>
              <a:spcPct val="15000"/>
            </a:spcAft>
            <a:buChar char="•"/>
          </a:pPr>
          <a:r>
            <a:rPr lang="en-GB" sz="1200" kern="1200" dirty="0"/>
            <a:t>Needs space (estimated 20m radius)</a:t>
          </a:r>
        </a:p>
      </dsp:txBody>
      <dsp:txXfrm>
        <a:off x="3408774" y="35278"/>
        <a:ext cx="1739480" cy="1018342"/>
      </dsp:txXfrm>
    </dsp:sp>
    <dsp:sp modelId="{FD209695-B413-4FAD-AD34-3B54D18E3799}">
      <dsp:nvSpPr>
        <dsp:cNvPr id="0" name=""/>
        <dsp:cNvSpPr/>
      </dsp:nvSpPr>
      <dsp:spPr>
        <a:xfrm rot="5400000">
          <a:off x="4087413" y="1211502"/>
          <a:ext cx="382203" cy="447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5400000">
        <a:off x="4144384" y="1243953"/>
        <a:ext cx="268263" cy="267542"/>
      </dsp:txXfrm>
    </dsp:sp>
    <dsp:sp modelId="{EC6A2370-EC60-46A4-B0DB-8A87EF0E71B9}">
      <dsp:nvSpPr>
        <dsp:cNvPr id="0" name=""/>
        <dsp:cNvSpPr/>
      </dsp:nvSpPr>
      <dsp:spPr>
        <a:xfrm>
          <a:off x="3377092" y="1806440"/>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Arm swinger</a:t>
          </a:r>
        </a:p>
        <a:p>
          <a:pPr marL="114300" lvl="1" indent="-114300" algn="l" defTabSz="533400">
            <a:lnSpc>
              <a:spcPct val="90000"/>
            </a:lnSpc>
            <a:spcBef>
              <a:spcPct val="0"/>
            </a:spcBef>
            <a:spcAft>
              <a:spcPct val="15000"/>
            </a:spcAft>
            <a:buChar char="•"/>
          </a:pPr>
          <a:r>
            <a:rPr lang="en-GB" sz="1200" kern="1200" dirty="0"/>
            <a:t>Feels un-natural</a:t>
          </a:r>
        </a:p>
      </dsp:txBody>
      <dsp:txXfrm>
        <a:off x="3408774" y="1838122"/>
        <a:ext cx="1739480" cy="1018342"/>
      </dsp:txXfrm>
    </dsp:sp>
    <dsp:sp modelId="{C7394042-806E-4487-9047-76341A170852}">
      <dsp:nvSpPr>
        <dsp:cNvPr id="0" name=""/>
        <dsp:cNvSpPr/>
      </dsp:nvSpPr>
      <dsp:spPr>
        <a:xfrm rot="10800000">
          <a:off x="2836239" y="2123741"/>
          <a:ext cx="382203" cy="447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10800000">
        <a:off x="2950900" y="2213162"/>
        <a:ext cx="267542" cy="268263"/>
      </dsp:txXfrm>
    </dsp:sp>
    <dsp:sp modelId="{38F6C4C8-DE7E-449F-A587-DF8BA69AEA2A}">
      <dsp:nvSpPr>
        <dsp:cNvPr id="0" name=""/>
        <dsp:cNvSpPr/>
      </dsp:nvSpPr>
      <dsp:spPr>
        <a:xfrm>
          <a:off x="853110" y="1806440"/>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CAOTS</a:t>
          </a:r>
        </a:p>
        <a:p>
          <a:pPr marL="114300" lvl="1" indent="-114300" algn="l" defTabSz="533400">
            <a:lnSpc>
              <a:spcPct val="90000"/>
            </a:lnSpc>
            <a:spcBef>
              <a:spcPct val="0"/>
            </a:spcBef>
            <a:spcAft>
              <a:spcPct val="15000"/>
            </a:spcAft>
            <a:buChar char="•"/>
          </a:pPr>
          <a:r>
            <a:rPr lang="en-GB" sz="1200" kern="1200" dirty="0"/>
            <a:t>Exhausting </a:t>
          </a:r>
          <a:br>
            <a:rPr lang="en-GB" sz="1200" kern="1200" dirty="0"/>
          </a:br>
          <a:r>
            <a:rPr lang="en-GB" sz="1200" kern="1200" dirty="0"/>
            <a:t>(~head bob &amp; arm motion)</a:t>
          </a:r>
        </a:p>
      </dsp:txBody>
      <dsp:txXfrm>
        <a:off x="884792" y="1838122"/>
        <a:ext cx="1739480" cy="1018342"/>
      </dsp:txXfrm>
    </dsp:sp>
    <dsp:sp modelId="{20CADB21-4AAE-4FFF-BEFC-5452727727A8}">
      <dsp:nvSpPr>
        <dsp:cNvPr id="0" name=""/>
        <dsp:cNvSpPr/>
      </dsp:nvSpPr>
      <dsp:spPr>
        <a:xfrm rot="5400000">
          <a:off x="1563431" y="3014346"/>
          <a:ext cx="382203" cy="447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5400000">
        <a:off x="1620402" y="3046797"/>
        <a:ext cx="268263" cy="267542"/>
      </dsp:txXfrm>
    </dsp:sp>
    <dsp:sp modelId="{0EB46698-2857-4D97-8F45-BFDA5B2B7A7D}">
      <dsp:nvSpPr>
        <dsp:cNvPr id="0" name=""/>
        <dsp:cNvSpPr/>
      </dsp:nvSpPr>
      <dsp:spPr>
        <a:xfrm>
          <a:off x="853110" y="3609285"/>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Omni-directional treadmill</a:t>
          </a:r>
        </a:p>
        <a:p>
          <a:pPr marL="114300" lvl="1" indent="-114300" algn="l" defTabSz="533400">
            <a:lnSpc>
              <a:spcPct val="90000"/>
            </a:lnSpc>
            <a:spcBef>
              <a:spcPct val="0"/>
            </a:spcBef>
            <a:spcAft>
              <a:spcPct val="15000"/>
            </a:spcAft>
            <a:buChar char="•"/>
          </a:pPr>
          <a:r>
            <a:rPr lang="en-GB" sz="1200" kern="1200" dirty="0"/>
            <a:t>Market availability?</a:t>
          </a:r>
        </a:p>
      </dsp:txBody>
      <dsp:txXfrm>
        <a:off x="884792" y="3640967"/>
        <a:ext cx="1739480" cy="1018342"/>
      </dsp:txXfrm>
    </dsp:sp>
    <dsp:sp modelId="{AAE72A06-051D-4942-861F-D7D76A766749}">
      <dsp:nvSpPr>
        <dsp:cNvPr id="0" name=""/>
        <dsp:cNvSpPr/>
      </dsp:nvSpPr>
      <dsp:spPr>
        <a:xfrm>
          <a:off x="2814605" y="3926585"/>
          <a:ext cx="382203" cy="447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2814605" y="4016006"/>
        <a:ext cx="267542" cy="268263"/>
      </dsp:txXfrm>
    </dsp:sp>
    <dsp:sp modelId="{F85603E1-46BE-448D-B63F-F36494CABF20}">
      <dsp:nvSpPr>
        <dsp:cNvPr id="0" name=""/>
        <dsp:cNvSpPr/>
      </dsp:nvSpPr>
      <dsp:spPr>
        <a:xfrm>
          <a:off x="3377092" y="3609285"/>
          <a:ext cx="1802844" cy="10817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Teleportation</a:t>
          </a:r>
        </a:p>
        <a:p>
          <a:pPr marL="114300" lvl="1" indent="-114300" algn="l" defTabSz="533400">
            <a:lnSpc>
              <a:spcPct val="90000"/>
            </a:lnSpc>
            <a:spcBef>
              <a:spcPct val="0"/>
            </a:spcBef>
            <a:spcAft>
              <a:spcPct val="15000"/>
            </a:spcAft>
            <a:buChar char="•"/>
          </a:pPr>
          <a:r>
            <a:rPr lang="en-GB" sz="1200" kern="1200" dirty="0"/>
            <a:t>No </a:t>
          </a:r>
          <a:r>
            <a:rPr lang="en-GB" sz="1200" kern="1200" noProof="0" dirty="0"/>
            <a:t>continuous</a:t>
          </a:r>
          <a:r>
            <a:rPr lang="en-GB" sz="1200" kern="1200" dirty="0"/>
            <a:t> motion</a:t>
          </a:r>
        </a:p>
      </dsp:txBody>
      <dsp:txXfrm>
        <a:off x="3408774" y="3640967"/>
        <a:ext cx="1739480" cy="1018342"/>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48399250"/>
      </p:ext>
    </p:extLst>
  </p:cSld>
  <p:clrMap bg1="lt1" tx1="dk1" bg2="lt2" tx2="dk2" accent1="accent1" accent2="accent2" accent3="accent3" accent4="accent4" accent5="accent5" accent6="accent6" hlink="hlink" folHlink="folHlink"/>
  <p:notesStyle>
    <a:lvl1pPr defTabSz="321457" latinLnBrk="0">
      <a:lnSpc>
        <a:spcPct val="117999"/>
      </a:lnSpc>
      <a:defRPr sz="1500">
        <a:latin typeface="Helvetica Neue"/>
        <a:ea typeface="Helvetica Neue"/>
        <a:cs typeface="Helvetica Neue"/>
        <a:sym typeface="Helvetica Neue"/>
      </a:defRPr>
    </a:lvl1pPr>
    <a:lvl2pPr indent="160729" defTabSz="321457" latinLnBrk="0">
      <a:lnSpc>
        <a:spcPct val="117999"/>
      </a:lnSpc>
      <a:defRPr sz="1500">
        <a:latin typeface="Helvetica Neue"/>
        <a:ea typeface="Helvetica Neue"/>
        <a:cs typeface="Helvetica Neue"/>
        <a:sym typeface="Helvetica Neue"/>
      </a:defRPr>
    </a:lvl2pPr>
    <a:lvl3pPr indent="321457" defTabSz="321457" latinLnBrk="0">
      <a:lnSpc>
        <a:spcPct val="117999"/>
      </a:lnSpc>
      <a:defRPr sz="1500">
        <a:latin typeface="Helvetica Neue"/>
        <a:ea typeface="Helvetica Neue"/>
        <a:cs typeface="Helvetica Neue"/>
        <a:sym typeface="Helvetica Neue"/>
      </a:defRPr>
    </a:lvl3pPr>
    <a:lvl4pPr indent="482186" defTabSz="321457" latinLnBrk="0">
      <a:lnSpc>
        <a:spcPct val="117999"/>
      </a:lnSpc>
      <a:defRPr sz="1500">
        <a:latin typeface="Helvetica Neue"/>
        <a:ea typeface="Helvetica Neue"/>
        <a:cs typeface="Helvetica Neue"/>
        <a:sym typeface="Helvetica Neue"/>
      </a:defRPr>
    </a:lvl4pPr>
    <a:lvl5pPr indent="642915" defTabSz="321457" latinLnBrk="0">
      <a:lnSpc>
        <a:spcPct val="117999"/>
      </a:lnSpc>
      <a:defRPr sz="1500">
        <a:latin typeface="Helvetica Neue"/>
        <a:ea typeface="Helvetica Neue"/>
        <a:cs typeface="Helvetica Neue"/>
        <a:sym typeface="Helvetica Neue"/>
      </a:defRPr>
    </a:lvl5pPr>
    <a:lvl6pPr indent="803643" defTabSz="321457" latinLnBrk="0">
      <a:lnSpc>
        <a:spcPct val="117999"/>
      </a:lnSpc>
      <a:defRPr sz="1500">
        <a:latin typeface="Helvetica Neue"/>
        <a:ea typeface="Helvetica Neue"/>
        <a:cs typeface="Helvetica Neue"/>
        <a:sym typeface="Helvetica Neue"/>
      </a:defRPr>
    </a:lvl6pPr>
    <a:lvl7pPr indent="964372" defTabSz="321457" latinLnBrk="0">
      <a:lnSpc>
        <a:spcPct val="117999"/>
      </a:lnSpc>
      <a:defRPr sz="1500">
        <a:latin typeface="Helvetica Neue"/>
        <a:ea typeface="Helvetica Neue"/>
        <a:cs typeface="Helvetica Neue"/>
        <a:sym typeface="Helvetica Neue"/>
      </a:defRPr>
    </a:lvl7pPr>
    <a:lvl8pPr indent="1125101" defTabSz="321457" latinLnBrk="0">
      <a:lnSpc>
        <a:spcPct val="117999"/>
      </a:lnSpc>
      <a:defRPr sz="1500">
        <a:latin typeface="Helvetica Neue"/>
        <a:ea typeface="Helvetica Neue"/>
        <a:cs typeface="Helvetica Neue"/>
        <a:sym typeface="Helvetica Neue"/>
      </a:defRPr>
    </a:lvl8pPr>
    <a:lvl9pPr indent="1285829" defTabSz="321457" latinLnBrk="0">
      <a:lnSpc>
        <a:spcPct val="117999"/>
      </a:lnSpc>
      <a:defRPr sz="15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rodo.de/oculus-rift-dieses-tool-ist-ein-muss-fuer-jeden-rift-nutz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Digital_twin#cite_note-14" TargetMode="External"/><Relationship Id="rId13" Type="http://schemas.openxmlformats.org/officeDocument/2006/relationships/hyperlink" Target="https://en.wikipedia.org/wiki/Productivity" TargetMode="External"/><Relationship Id="rId18" Type="http://schemas.openxmlformats.org/officeDocument/2006/relationships/hyperlink" Target="https://en.wikipedia.org/wiki/Digital_twin#cite_note-22" TargetMode="External"/><Relationship Id="rId3" Type="http://schemas.openxmlformats.org/officeDocument/2006/relationships/hyperlink" Target="https://en.wikipedia.org/wiki/Digital_twin#cite_note-13" TargetMode="External"/><Relationship Id="rId21" Type="http://schemas.openxmlformats.org/officeDocument/2006/relationships/hyperlink" Target="https://en.wikipedia.org/wiki/Digital_twin#cite_note-25" TargetMode="External"/><Relationship Id="rId7" Type="http://schemas.openxmlformats.org/officeDocument/2006/relationships/hyperlink" Target="https://en.wiktionary.org/wiki/fleet" TargetMode="External"/><Relationship Id="rId12" Type="http://schemas.openxmlformats.org/officeDocument/2006/relationships/hyperlink" Target="https://en.wikipedia.org/wiki/Intelligent_Maintenance_System" TargetMode="External"/><Relationship Id="rId17" Type="http://schemas.openxmlformats.org/officeDocument/2006/relationships/hyperlink" Target="https://en.wikipedia.org/wiki/Digital_twin#cite_note-21" TargetMode="External"/><Relationship Id="rId2" Type="http://schemas.openxmlformats.org/officeDocument/2006/relationships/slide" Target="../slides/slide7.xml"/><Relationship Id="rId16" Type="http://schemas.openxmlformats.org/officeDocument/2006/relationships/hyperlink" Target="https://en.wikipedia.org/wiki/Digital_twin#cite_note-20" TargetMode="External"/><Relationship Id="rId20" Type="http://schemas.openxmlformats.org/officeDocument/2006/relationships/hyperlink" Target="https://en.wikipedia.org/wiki/Digital_twin#cite_note-24" TargetMode="External"/><Relationship Id="rId1" Type="http://schemas.openxmlformats.org/officeDocument/2006/relationships/notesMaster" Target="../notesMasters/notesMaster1.xml"/><Relationship Id="rId6" Type="http://schemas.openxmlformats.org/officeDocument/2006/relationships/hyperlink" Target="https://en.wikipedia.org/wiki/Prognostics" TargetMode="External"/><Relationship Id="rId11" Type="http://schemas.openxmlformats.org/officeDocument/2006/relationships/hyperlink" Target="https://en.wikipedia.org/wiki/Digital_twin#cite_note-17" TargetMode="External"/><Relationship Id="rId5" Type="http://schemas.openxmlformats.org/officeDocument/2006/relationships/hyperlink" Target="https://en.wikipedia.org/wiki/Diagnostics" TargetMode="External"/><Relationship Id="rId15" Type="http://schemas.openxmlformats.org/officeDocument/2006/relationships/hyperlink" Target="https://en.wikipedia.org/wiki/Digital_twin#cite_note-19" TargetMode="External"/><Relationship Id="rId23" Type="http://schemas.openxmlformats.org/officeDocument/2006/relationships/hyperlink" Target="https://en.wikipedia.org/wiki/Digital_twin#cite_note-27" TargetMode="External"/><Relationship Id="rId10" Type="http://schemas.openxmlformats.org/officeDocument/2006/relationships/hyperlink" Target="https://en.wikipedia.org/wiki/Digital_twin#cite_note-16" TargetMode="External"/><Relationship Id="rId19" Type="http://schemas.openxmlformats.org/officeDocument/2006/relationships/hyperlink" Target="https://en.wikipedia.org/wiki/Digital_twin#cite_note-23" TargetMode="External"/><Relationship Id="rId4" Type="http://schemas.openxmlformats.org/officeDocument/2006/relationships/hyperlink" Target="https://en.wiktionary.org/wiki/monitoring" TargetMode="External"/><Relationship Id="rId9" Type="http://schemas.openxmlformats.org/officeDocument/2006/relationships/hyperlink" Target="https://en.wikipedia.org/wiki/Digital_twin#cite_note-15" TargetMode="External"/><Relationship Id="rId14" Type="http://schemas.openxmlformats.org/officeDocument/2006/relationships/hyperlink" Target="https://en.wikipedia.org/wiki/Digital_twin#cite_note-18" TargetMode="External"/><Relationship Id="rId22" Type="http://schemas.openxmlformats.org/officeDocument/2006/relationships/hyperlink" Target="https://en.wikipedia.org/wiki/Digital_twin#cite_note-2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C9157FB0-39FB-7E4D-954D-536E032D2D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A6CC5E1-2DEC-7549-B962-FF19DD77A2EE}" type="slidenum">
              <a:rPr lang="ru-RU" altLang="ru-RU" sz="1400" smtClean="0"/>
              <a:pPr>
                <a:spcBef>
                  <a:spcPct val="0"/>
                </a:spcBef>
              </a:pPr>
              <a:t>1</a:t>
            </a:fld>
            <a:endParaRPr lang="ru-RU" altLang="ru-RU" sz="1400"/>
          </a:p>
        </p:txBody>
      </p:sp>
      <p:sp>
        <p:nvSpPr>
          <p:cNvPr id="4099" name="Rectangle 1">
            <a:extLst>
              <a:ext uri="{FF2B5EF4-FFF2-40B4-BE49-F238E27FC236}">
                <a16:creationId xmlns:a16="http://schemas.microsoft.com/office/drawing/2014/main" id="{512B0ECD-BF4E-F24D-9C18-FE8ADB8D9098}"/>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43DCFEFD-AF1D-E746-9B5F-B6DCAF626AB3}"/>
              </a:ext>
            </a:extLst>
          </p:cNvPr>
          <p:cNvSpPr>
            <a:spLocks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latin typeface="Times New Roman" panose="02020603050405020304" pitchFamily="18" charset="0"/>
            </a:endParaRPr>
          </a:p>
        </p:txBody>
      </p:sp>
    </p:spTree>
    <p:extLst>
      <p:ext uri="{BB962C8B-B14F-4D97-AF65-F5344CB8AC3E}">
        <p14:creationId xmlns:p14="http://schemas.microsoft.com/office/powerpoint/2010/main" val="143180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Independent: Works in and with it self, aka processor, storage, etc. are all in the device</a:t>
            </a:r>
          </a:p>
          <a:p>
            <a:endParaRPr lang="en-GB" noProof="0" dirty="0"/>
          </a:p>
          <a:p>
            <a:r>
              <a:rPr lang="en-GB" noProof="0" dirty="0"/>
              <a:t>Smartphone based: The app uses a regular smartphones inventory</a:t>
            </a:r>
          </a:p>
        </p:txBody>
      </p:sp>
    </p:spTree>
    <p:extLst>
      <p:ext uri="{BB962C8B-B14F-4D97-AF65-F5344CB8AC3E}">
        <p14:creationId xmlns:p14="http://schemas.microsoft.com/office/powerpoint/2010/main" val="343988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ARCore</a:t>
            </a:r>
            <a:r>
              <a:rPr lang="de-DE" dirty="0"/>
              <a:t> = Google = Android</a:t>
            </a:r>
          </a:p>
          <a:p>
            <a:r>
              <a:rPr lang="de-DE" dirty="0" err="1"/>
              <a:t>ARKit</a:t>
            </a:r>
            <a:r>
              <a:rPr lang="de-DE" dirty="0"/>
              <a:t> 	= Apple 	 = IOS</a:t>
            </a:r>
          </a:p>
        </p:txBody>
      </p:sp>
    </p:spTree>
    <p:extLst>
      <p:ext uri="{BB962C8B-B14F-4D97-AF65-F5344CB8AC3E}">
        <p14:creationId xmlns:p14="http://schemas.microsoft.com/office/powerpoint/2010/main" val="257832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lgn="l" hangingPunct="1">
              <a:buFont typeface="Courier New" panose="02070309020205020404" pitchFamily="49" charset="0"/>
              <a:buChar char="o"/>
            </a:pPr>
            <a:r>
              <a:rPr lang="en-GB" sz="1600" u="sng" dirty="0"/>
              <a:t>Height</a:t>
            </a:r>
            <a:r>
              <a:rPr lang="en-GB" sz="1600" dirty="0"/>
              <a:t> =&gt; VR objects need to be „real“ size (e.g. Oculus setup has „how tall are you? Difficult with multi-user; person profile switch like Netflix?</a:t>
            </a:r>
          </a:p>
          <a:p>
            <a:pPr marL="457200" indent="-457200" algn="l" hangingPunct="1">
              <a:buFont typeface="Courier New" panose="02070309020205020404" pitchFamily="49" charset="0"/>
              <a:buChar char="o"/>
            </a:pPr>
            <a:r>
              <a:rPr lang="en-GB" sz="1600" u="sng" dirty="0"/>
              <a:t>Skin</a:t>
            </a:r>
            <a:r>
              <a:rPr lang="en-GB" sz="1600" dirty="0"/>
              <a:t>; Sweatiness =&gt; foggy glasses, unhygienic, public usage </a:t>
            </a:r>
            <a:r>
              <a:rPr lang="en-GB" sz="1600" dirty="0">
                <a:sym typeface="Wingdings" pitchFamily="2" charset="2"/>
              </a:rPr>
              <a:t> change foam visor spare part</a:t>
            </a:r>
          </a:p>
          <a:p>
            <a:pPr marL="457200" indent="-457200" algn="l" hangingPunct="1">
              <a:buFont typeface="Courier New" panose="02070309020205020404" pitchFamily="49" charset="0"/>
              <a:buChar char="o"/>
            </a:pPr>
            <a:r>
              <a:rPr lang="en-GB" sz="1600" u="sng" dirty="0">
                <a:sym typeface="Wingdings" pitchFamily="2" charset="2"/>
              </a:rPr>
              <a:t>Skin</a:t>
            </a:r>
            <a:r>
              <a:rPr lang="en-GB" sz="1600" dirty="0">
                <a:sym typeface="Wingdings" pitchFamily="2" charset="2"/>
              </a:rPr>
              <a:t>; rashes, allergies</a:t>
            </a:r>
          </a:p>
          <a:p>
            <a:pPr marL="457200" indent="-457200" algn="l" hangingPunct="1">
              <a:buFont typeface="Courier New" panose="02070309020205020404" pitchFamily="49" charset="0"/>
              <a:buChar char="o"/>
            </a:pPr>
            <a:r>
              <a:rPr lang="en-GB" sz="1600" u="sng" dirty="0">
                <a:sym typeface="Wingdings" pitchFamily="2" charset="2"/>
              </a:rPr>
              <a:t>Hair</a:t>
            </a:r>
            <a:r>
              <a:rPr lang="en-GB" sz="1600" dirty="0">
                <a:sym typeface="Wingdings" pitchFamily="2" charset="2"/>
              </a:rPr>
              <a:t> =&gt; Can the device be used with A LOT of hair? Or without hair (does it slip on head movements)?</a:t>
            </a:r>
            <a:endParaRPr lang="en-GB" sz="1600" dirty="0"/>
          </a:p>
          <a:p>
            <a:pPr marL="457200" indent="-457200" algn="l" hangingPunct="1">
              <a:buFont typeface="Courier New" panose="02070309020205020404" pitchFamily="49" charset="0"/>
              <a:buChar char="o"/>
            </a:pPr>
            <a:r>
              <a:rPr lang="en-GB" sz="1600" u="sng" dirty="0"/>
              <a:t>Ears; glasses</a:t>
            </a:r>
            <a:r>
              <a:rPr lang="en-GB" sz="1600" dirty="0"/>
              <a:t> =&gt; Can the device be used with glasses?</a:t>
            </a:r>
          </a:p>
          <a:p>
            <a:pPr marL="457200" indent="-457200" algn="l" hangingPunct="1">
              <a:buFont typeface="Courier New" panose="02070309020205020404" pitchFamily="49" charset="0"/>
              <a:buChar char="o"/>
            </a:pPr>
            <a:r>
              <a:rPr lang="en-GB" sz="1600" u="sng" dirty="0"/>
              <a:t>Hearing</a:t>
            </a:r>
            <a:r>
              <a:rPr lang="en-GB" sz="1600" dirty="0"/>
              <a:t> =&gt; for positional audio.. What if user has no hearing at all or on one ear?</a:t>
            </a:r>
          </a:p>
          <a:p>
            <a:pPr marL="457200" indent="-457200" algn="l" hangingPunct="1">
              <a:buFont typeface="Courier New" panose="02070309020205020404" pitchFamily="49" charset="0"/>
              <a:buChar char="o"/>
            </a:pPr>
            <a:r>
              <a:rPr lang="en-GB" sz="1600" u="sng" dirty="0"/>
              <a:t>Left/right handed </a:t>
            </a:r>
            <a:r>
              <a:rPr lang="en-GB" sz="1600" dirty="0"/>
              <a:t>=&gt; HoloLens has the „standard“ right hand gesture menu to open and interact</a:t>
            </a:r>
          </a:p>
          <a:p>
            <a:pPr marL="457200" indent="-457200" algn="l" hangingPunct="1">
              <a:buFont typeface="Courier New" panose="02070309020205020404" pitchFamily="49" charset="0"/>
              <a:buChar char="o"/>
            </a:pPr>
            <a:r>
              <a:rPr lang="en-GB" sz="1600" u="sng" dirty="0"/>
              <a:t>Weight</a:t>
            </a:r>
            <a:r>
              <a:rPr lang="en-GB" sz="1600" dirty="0"/>
              <a:t> =&gt; headsets can be heavy and uncomfortable. Wireless set top boxes (</a:t>
            </a:r>
            <a:r>
              <a:rPr lang="en-GB" sz="1600" dirty="0" err="1"/>
              <a:t>TPCast</a:t>
            </a:r>
            <a:r>
              <a:rPr lang="en-GB" sz="1600" dirty="0"/>
              <a:t>) can add additional weight.</a:t>
            </a:r>
          </a:p>
          <a:p>
            <a:endParaRPr lang="de-DE" dirty="0"/>
          </a:p>
        </p:txBody>
      </p:sp>
    </p:spTree>
    <p:extLst>
      <p:ext uri="{BB962C8B-B14F-4D97-AF65-F5344CB8AC3E}">
        <p14:creationId xmlns:p14="http://schemas.microsoft.com/office/powerpoint/2010/main" val="146779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lgn="l" hangingPunct="1">
              <a:buFont typeface="Courier New" panose="02070309020205020404" pitchFamily="49" charset="0"/>
              <a:buChar char="o"/>
            </a:pPr>
            <a:r>
              <a:rPr lang="en-GB" sz="1600" dirty="0"/>
              <a:t>Hormones; phantom limb relief</a:t>
            </a:r>
          </a:p>
          <a:p>
            <a:pPr marL="457200" indent="-457200" algn="l" hangingPunct="1">
              <a:buFont typeface="Courier New" panose="02070309020205020404" pitchFamily="49" charset="0"/>
              <a:buChar char="o"/>
            </a:pPr>
            <a:r>
              <a:rPr lang="en-GB" sz="1600" dirty="0"/>
              <a:t>Distraction; Child in MRI</a:t>
            </a:r>
          </a:p>
          <a:p>
            <a:pPr marL="457200" indent="-457200" algn="l" hangingPunct="1">
              <a:buFont typeface="Courier New" panose="02070309020205020404" pitchFamily="49" charset="0"/>
              <a:buChar char="o"/>
            </a:pPr>
            <a:r>
              <a:rPr lang="en-GB" sz="1600" dirty="0"/>
              <a:t>Plank over abyss VS standing on solid ground</a:t>
            </a:r>
          </a:p>
          <a:p>
            <a:pPr marL="457200" indent="-457200" algn="l" hangingPunct="1">
              <a:buFont typeface="Courier New" panose="02070309020205020404" pitchFamily="49" charset="0"/>
              <a:buChar char="o"/>
            </a:pPr>
            <a:r>
              <a:rPr lang="en-GB" sz="1600" dirty="0"/>
              <a:t>Memories; study with young children VS. re-study when they were 5 years older (swimming with Dolphins)</a:t>
            </a:r>
          </a:p>
          <a:p>
            <a:pPr marL="457200" indent="-457200" algn="l" hangingPunct="1">
              <a:buFont typeface="Courier New" panose="02070309020205020404" pitchFamily="49" charset="0"/>
              <a:buChar char="o"/>
            </a:pPr>
            <a:r>
              <a:rPr lang="en-GB" sz="1600" dirty="0"/>
              <a:t>Emotional closeness, e.g. impulse shopping =&gt; distance with monitor gives time to reflect; missing in VR</a:t>
            </a:r>
          </a:p>
          <a:p>
            <a:endParaRPr lang="de-DE" dirty="0"/>
          </a:p>
          <a:p>
            <a:r>
              <a:rPr lang="de-DE" dirty="0"/>
              <a:t>https://</a:t>
            </a:r>
            <a:r>
              <a:rPr lang="de-DE" dirty="0" err="1"/>
              <a:t>www.youtube.com</a:t>
            </a:r>
            <a:r>
              <a:rPr lang="de-DE" dirty="0"/>
              <a:t>/</a:t>
            </a:r>
            <a:r>
              <a:rPr lang="de-DE" dirty="0" err="1"/>
              <a:t>watch?v</a:t>
            </a:r>
            <a:r>
              <a:rPr lang="de-DE" dirty="0"/>
              <a:t>=P60rb48oDWM</a:t>
            </a:r>
          </a:p>
        </p:txBody>
      </p:sp>
    </p:spTree>
    <p:extLst>
      <p:ext uri="{BB962C8B-B14F-4D97-AF65-F5344CB8AC3E}">
        <p14:creationId xmlns:p14="http://schemas.microsoft.com/office/powerpoint/2010/main" val="231121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Infrared:</a:t>
            </a:r>
          </a:p>
          <a:p>
            <a:r>
              <a:rPr lang="en-GB" noProof="0" dirty="0"/>
              <a:t>Watch out for mirroring surfaces, e.g. glass.</a:t>
            </a:r>
          </a:p>
          <a:p>
            <a:r>
              <a:rPr lang="en-GB" noProof="0" dirty="0" err="1"/>
              <a:t>Vive</a:t>
            </a:r>
            <a:r>
              <a:rPr lang="en-GB" noProof="0" dirty="0"/>
              <a:t> headset can see the reflection of infrared as a separate tracking station and that can mess up the correctness of the tracking and positioning</a:t>
            </a:r>
          </a:p>
        </p:txBody>
      </p:sp>
    </p:spTree>
    <p:extLst>
      <p:ext uri="{BB962C8B-B14F-4D97-AF65-F5344CB8AC3E}">
        <p14:creationId xmlns:p14="http://schemas.microsoft.com/office/powerpoint/2010/main" val="278253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u="sng" noProof="0" dirty="0"/>
              <a:t>Security</a:t>
            </a:r>
            <a:r>
              <a:rPr lang="en-GB" noProof="0" dirty="0"/>
              <a:t>: http://</a:t>
            </a:r>
            <a:r>
              <a:rPr lang="en-GB" noProof="0" dirty="0" err="1"/>
              <a:t>www.wired.co.uk</a:t>
            </a:r>
            <a:r>
              <a:rPr lang="en-GB" noProof="0" dirty="0"/>
              <a:t>/article/oculus-rift-</a:t>
            </a:r>
            <a:r>
              <a:rPr lang="en-GB" noProof="0" dirty="0" err="1"/>
              <a:t>drm</a:t>
            </a:r>
            <a:r>
              <a:rPr lang="en-GB" noProof="0" dirty="0"/>
              <a:t>-hacked. ; https://</a:t>
            </a:r>
            <a:r>
              <a:rPr lang="en-GB" noProof="0" dirty="0" err="1"/>
              <a:t>www.hackread.com</a:t>
            </a:r>
            <a:r>
              <a:rPr lang="en-GB" noProof="0" dirty="0"/>
              <a:t>/how-to-hack-</a:t>
            </a:r>
            <a:r>
              <a:rPr lang="en-GB" noProof="0" dirty="0" err="1"/>
              <a:t>facebook</a:t>
            </a:r>
            <a:r>
              <a:rPr lang="en-GB" noProof="0" dirty="0"/>
              <a:t>-account-with-oculus-integration/</a:t>
            </a:r>
          </a:p>
          <a:p>
            <a:endParaRPr lang="en-GB" noProof="0" dirty="0"/>
          </a:p>
          <a:p>
            <a:r>
              <a:rPr lang="en-GB" u="sng" noProof="0" dirty="0"/>
              <a:t>Framerate</a:t>
            </a:r>
            <a:r>
              <a:rPr lang="en-GB" noProof="0" dirty="0"/>
              <a:t>: min. 90 (https://</a:t>
            </a:r>
            <a:r>
              <a:rPr lang="en-GB" noProof="0" dirty="0" err="1"/>
              <a:t>help.irisvr.com</a:t>
            </a:r>
            <a:r>
              <a:rPr lang="en-GB" noProof="0" dirty="0"/>
              <a:t>/</a:t>
            </a:r>
            <a:r>
              <a:rPr lang="en-GB" noProof="0" dirty="0" err="1"/>
              <a:t>hc</a:t>
            </a:r>
            <a:r>
              <a:rPr lang="en-GB" noProof="0" dirty="0"/>
              <a:t>/</a:t>
            </a:r>
            <a:r>
              <a:rPr lang="en-GB" noProof="0" dirty="0" err="1"/>
              <a:t>en</a:t>
            </a:r>
            <a:r>
              <a:rPr lang="en-GB" noProof="0" dirty="0"/>
              <a:t>-us/articles/215884547-The-Importance-of-Frame-Rates)</a:t>
            </a:r>
          </a:p>
          <a:p>
            <a:endParaRPr lang="en-GB" noProof="0" dirty="0"/>
          </a:p>
        </p:txBody>
      </p:sp>
    </p:spTree>
    <p:extLst>
      <p:ext uri="{BB962C8B-B14F-4D97-AF65-F5344CB8AC3E}">
        <p14:creationId xmlns:p14="http://schemas.microsoft.com/office/powerpoint/2010/main" val="301074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271517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Discrepancy between seeing motion, but not feeling it.</a:t>
            </a:r>
          </a:p>
          <a:p>
            <a:endParaRPr lang="en-GB" noProof="0" dirty="0"/>
          </a:p>
          <a:p>
            <a:r>
              <a:rPr lang="en-GB" noProof="0" dirty="0"/>
              <a:t>Skin gravity pressure (acceleration)</a:t>
            </a:r>
          </a:p>
          <a:p>
            <a:endParaRPr lang="en-GB" noProof="0" dirty="0"/>
          </a:p>
          <a:p>
            <a:r>
              <a:rPr lang="en-GB" noProof="0" dirty="0"/>
              <a:t>Inner ear vs. Visual system</a:t>
            </a:r>
          </a:p>
        </p:txBody>
      </p:sp>
    </p:spTree>
    <p:extLst>
      <p:ext uri="{BB962C8B-B14F-4D97-AF65-F5344CB8AC3E}">
        <p14:creationId xmlns:p14="http://schemas.microsoft.com/office/powerpoint/2010/main" val="360440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CAOTS = Controller </a:t>
            </a:r>
            <a:r>
              <a:rPr lang="de-DE" dirty="0" err="1"/>
              <a:t>Assisted</a:t>
            </a:r>
            <a:r>
              <a:rPr lang="de-DE" dirty="0"/>
              <a:t> On </a:t>
            </a:r>
            <a:r>
              <a:rPr lang="de-DE" dirty="0" err="1"/>
              <a:t>the</a:t>
            </a:r>
            <a:r>
              <a:rPr lang="de-DE" dirty="0"/>
              <a:t> Spot </a:t>
            </a:r>
            <a:r>
              <a:rPr lang="de-DE" dirty="0" err="1"/>
              <a:t>locomotion</a:t>
            </a:r>
            <a:endParaRPr lang="de-DE" dirty="0"/>
          </a:p>
          <a:p>
            <a:r>
              <a:rPr lang="de-DE" dirty="0"/>
              <a:t>https://</a:t>
            </a:r>
            <a:r>
              <a:rPr lang="de-DE" dirty="0" err="1"/>
              <a:t>www.kitguru.net</a:t>
            </a:r>
            <a:r>
              <a:rPr lang="de-DE" dirty="0"/>
              <a:t>/</a:t>
            </a:r>
            <a:r>
              <a:rPr lang="de-DE" dirty="0" err="1"/>
              <a:t>components</a:t>
            </a:r>
            <a:r>
              <a:rPr lang="de-DE" dirty="0"/>
              <a:t>/</a:t>
            </a:r>
            <a:r>
              <a:rPr lang="de-DE" dirty="0" err="1"/>
              <a:t>vr</a:t>
            </a:r>
            <a:r>
              <a:rPr lang="de-DE" dirty="0"/>
              <a:t>/</a:t>
            </a:r>
            <a:r>
              <a:rPr lang="de-DE" dirty="0" err="1"/>
              <a:t>jon-martindale</a:t>
            </a:r>
            <a:r>
              <a:rPr lang="de-DE" dirty="0"/>
              <a:t>/</a:t>
            </a:r>
            <a:r>
              <a:rPr lang="de-DE" dirty="0" err="1"/>
              <a:t>vr</a:t>
            </a:r>
            <a:r>
              <a:rPr lang="de-DE" dirty="0"/>
              <a:t>-</a:t>
            </a:r>
            <a:r>
              <a:rPr lang="de-DE" dirty="0" err="1"/>
              <a:t>locomotion</a:t>
            </a:r>
            <a:r>
              <a:rPr lang="de-DE" dirty="0"/>
              <a:t>-</a:t>
            </a:r>
            <a:r>
              <a:rPr lang="de-DE" dirty="0" err="1"/>
              <a:t>solved</a:t>
            </a:r>
            <a:r>
              <a:rPr lang="de-DE" dirty="0"/>
              <a:t>-</a:t>
            </a:r>
            <a:r>
              <a:rPr lang="de-DE" dirty="0" err="1"/>
              <a:t>the</a:t>
            </a:r>
            <a:r>
              <a:rPr lang="de-DE" dirty="0"/>
              <a:t>-</a:t>
            </a:r>
            <a:r>
              <a:rPr lang="de-DE" dirty="0" err="1"/>
              <a:t>caots</a:t>
            </a:r>
            <a:r>
              <a:rPr lang="de-DE" dirty="0"/>
              <a:t>-system/</a:t>
            </a:r>
          </a:p>
          <a:p>
            <a:endParaRPr lang="de-DE" dirty="0"/>
          </a:p>
          <a:p>
            <a:r>
              <a:rPr lang="de-DE" dirty="0"/>
              <a:t>https://</a:t>
            </a:r>
            <a:r>
              <a:rPr lang="de-DE" dirty="0" err="1"/>
              <a:t>hugerobotvr.com</a:t>
            </a:r>
            <a:r>
              <a:rPr lang="de-DE" dirty="0"/>
              <a:t>/</a:t>
            </a:r>
            <a:r>
              <a:rPr lang="de-DE" dirty="0" err="1"/>
              <a:t>projects</a:t>
            </a:r>
            <a:r>
              <a:rPr lang="de-DE" dirty="0"/>
              <a:t>/#</a:t>
            </a:r>
            <a:r>
              <a:rPr lang="de-DE" dirty="0" err="1"/>
              <a:t>freedom-locomotion-vr</a:t>
            </a:r>
            <a:endParaRPr lang="de-DE" dirty="0"/>
          </a:p>
          <a:p>
            <a:endParaRPr lang="de-DE" dirty="0"/>
          </a:p>
        </p:txBody>
      </p:sp>
    </p:spTree>
    <p:extLst>
      <p:ext uri="{BB962C8B-B14F-4D97-AF65-F5344CB8AC3E}">
        <p14:creationId xmlns:p14="http://schemas.microsoft.com/office/powerpoint/2010/main" val="2144457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gn="l">
              <a:lnSpc>
                <a:spcPct val="150000"/>
              </a:lnSpc>
              <a:spcBef>
                <a:spcPts val="0"/>
              </a:spcBef>
              <a:buSzPct val="140000"/>
              <a:buFont typeface="Wingdings" pitchFamily="2" charset="2"/>
              <a:buChar char="ü"/>
            </a:pPr>
            <a:r>
              <a:rPr lang="en-GB" sz="1600" b="1" dirty="0">
                <a:solidFill>
                  <a:srgbClr val="0A1828"/>
                </a:solidFill>
                <a:sym typeface="Wingdings" pitchFamily="2" charset="2"/>
              </a:rPr>
              <a:t>Exploratory Testing, combined with Pairing can provide good results; one in VR, one watching on monitor; different point of views</a:t>
            </a:r>
          </a:p>
          <a:p>
            <a:pPr marL="342900" indent="-342900" algn="l">
              <a:lnSpc>
                <a:spcPct val="150000"/>
              </a:lnSpc>
              <a:spcBef>
                <a:spcPts val="0"/>
              </a:spcBef>
              <a:buSzPct val="140000"/>
              <a:buFont typeface="Wingdings" pitchFamily="2" charset="2"/>
              <a:buChar char="è"/>
            </a:pPr>
            <a:endParaRPr lang="en-GB" sz="1600" b="1" dirty="0">
              <a:solidFill>
                <a:srgbClr val="0A1828"/>
              </a:solidFill>
            </a:endParaRPr>
          </a:p>
          <a:p>
            <a:endParaRPr lang="de-DE" dirty="0"/>
          </a:p>
        </p:txBody>
      </p:sp>
    </p:spTree>
    <p:extLst>
      <p:ext uri="{BB962C8B-B14F-4D97-AF65-F5344CB8AC3E}">
        <p14:creationId xmlns:p14="http://schemas.microsoft.com/office/powerpoint/2010/main" val="42744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35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3300 Euro </a:t>
            </a:r>
            <a:r>
              <a:rPr lang="de-DE" dirty="0" err="1"/>
              <a:t>Backpack</a:t>
            </a:r>
            <a:r>
              <a:rPr lang="de-DE" dirty="0"/>
              <a:t> </a:t>
            </a:r>
            <a:r>
              <a:rPr lang="de-DE" dirty="0" err="1"/>
              <a:t>with</a:t>
            </a:r>
            <a:r>
              <a:rPr lang="de-DE" dirty="0"/>
              <a:t> PC :: https://</a:t>
            </a:r>
            <a:r>
              <a:rPr lang="de-DE" dirty="0" err="1"/>
              <a:t>www.computeruniverse.net</a:t>
            </a:r>
            <a:r>
              <a:rPr lang="de-DE" dirty="0"/>
              <a:t>/de/hp-z-vr-backpack-g1-2zb91ea-mini-pc-mit-windows-10-pro?acode=vorteil319&amp;agt=10806&amp;utm_channel=</a:t>
            </a:r>
            <a:r>
              <a:rPr lang="de-DE" dirty="0" err="1"/>
              <a:t>psm&amp;utm_source</a:t>
            </a:r>
            <a:r>
              <a:rPr lang="de-DE" dirty="0"/>
              <a:t>=</a:t>
            </a:r>
            <a:r>
              <a:rPr lang="de-DE" dirty="0" err="1"/>
              <a:t>google-pla&amp;utm_campaign</a:t>
            </a:r>
            <a:r>
              <a:rPr lang="de-DE" dirty="0"/>
              <a:t>=</a:t>
            </a:r>
            <a:r>
              <a:rPr lang="de-DE" dirty="0" err="1"/>
              <a:t>cpo&amp;utm_medium</a:t>
            </a:r>
            <a:r>
              <a:rPr lang="de-DE" dirty="0"/>
              <a:t>=</a:t>
            </a:r>
            <a:r>
              <a:rPr lang="de-DE" dirty="0" err="1"/>
              <a:t>artikel&amp;utm_content</a:t>
            </a:r>
            <a:r>
              <a:rPr lang="de-DE" dirty="0"/>
              <a:t>=90726826 </a:t>
            </a:r>
          </a:p>
          <a:p>
            <a:endParaRPr lang="de-DE" dirty="0"/>
          </a:p>
          <a:p>
            <a:endParaRPr lang="de-DE" dirty="0"/>
          </a:p>
          <a:p>
            <a:r>
              <a:rPr lang="de-DE" dirty="0"/>
              <a:t>Display link; </a:t>
            </a:r>
            <a:r>
              <a:rPr lang="de-DE" dirty="0" err="1"/>
              <a:t>tpcast</a:t>
            </a:r>
            <a:r>
              <a:rPr lang="de-DE" dirty="0"/>
              <a:t> , …</a:t>
            </a:r>
          </a:p>
          <a:p>
            <a:endParaRPr lang="de-DE" dirty="0"/>
          </a:p>
          <a:p>
            <a:r>
              <a:rPr lang="en" dirty="0"/>
              <a:t>The sensor </a:t>
            </a:r>
            <a:r>
              <a:rPr lang="en" i="1" dirty="0"/>
              <a:t>cables</a:t>
            </a:r>
            <a:r>
              <a:rPr lang="en" dirty="0"/>
              <a:t> are 2.5m (8'), and the </a:t>
            </a:r>
            <a:r>
              <a:rPr lang="en" i="1" dirty="0"/>
              <a:t>Rift cable</a:t>
            </a:r>
            <a:r>
              <a:rPr lang="en" dirty="0"/>
              <a:t> is 4m (13'). ... Is there a maximum </a:t>
            </a:r>
            <a:r>
              <a:rPr lang="en" i="1" dirty="0"/>
              <a:t>length</a:t>
            </a:r>
            <a:r>
              <a:rPr lang="en" dirty="0"/>
              <a:t> I should look out for before effecting the connection ...</a:t>
            </a:r>
            <a:endParaRPr lang="de-DE" dirty="0"/>
          </a:p>
        </p:txBody>
      </p:sp>
    </p:spTree>
    <p:extLst>
      <p:ext uri="{BB962C8B-B14F-4D97-AF65-F5344CB8AC3E}">
        <p14:creationId xmlns:p14="http://schemas.microsoft.com/office/powerpoint/2010/main" val="384929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Artist: Francisca </a:t>
            </a:r>
            <a:r>
              <a:rPr lang="de-DE" dirty="0" err="1"/>
              <a:t>Haaf</a:t>
            </a:r>
            <a:endParaRPr lang="de-DE" dirty="0"/>
          </a:p>
          <a:p>
            <a:endParaRPr lang="de-DE" dirty="0"/>
          </a:p>
          <a:p>
            <a:pPr algn="l"/>
            <a:r>
              <a:rPr lang="en" sz="1600" b="1" dirty="0">
                <a:solidFill>
                  <a:srgbClr val="0A1828"/>
                </a:solidFill>
              </a:rPr>
              <a:t>For room scale VR you will need a minimum of 2 meters by 1.5 meters of free space (6.5ft x 5ft), and the maximum distance between base stations is 5 meters (16ft).</a:t>
            </a:r>
          </a:p>
          <a:p>
            <a:pPr algn="l"/>
            <a:r>
              <a:rPr lang="en" sz="1600" b="1" dirty="0">
                <a:solidFill>
                  <a:srgbClr val="0A1828"/>
                </a:solidFill>
              </a:rPr>
              <a:t>Note: For the best experience, your base stations should be above head height, stable, pointed down 30-45 degrees, and have an unobstructed view of each other.</a:t>
            </a:r>
          </a:p>
          <a:p>
            <a:endParaRPr lang="de-DE" dirty="0"/>
          </a:p>
        </p:txBody>
      </p:sp>
    </p:spTree>
    <p:extLst>
      <p:ext uri="{BB962C8B-B14F-4D97-AF65-F5344CB8AC3E}">
        <p14:creationId xmlns:p14="http://schemas.microsoft.com/office/powerpoint/2010/main" val="413646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0613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04502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5289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91371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36133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321457" eaLnBrk="1" fontAlgn="auto" latinLnBrk="0" hangingPunct="1">
              <a:lnSpc>
                <a:spcPct val="117999"/>
              </a:lnSpc>
              <a:spcBef>
                <a:spcPts val="0"/>
              </a:spcBef>
              <a:spcAft>
                <a:spcPts val="0"/>
              </a:spcAft>
              <a:buClrTx/>
              <a:buSzTx/>
              <a:buFontTx/>
              <a:buNone/>
              <a:tabLst/>
              <a:defRPr/>
            </a:pPr>
            <a:r>
              <a:rPr lang="en-AU" dirty="0">
                <a:hlinkClick r:id="rId3"/>
              </a:rPr>
              <a:t>(German) https://vrodo.de/oculus-rift-dieses-tool-ist-ein-muss-fuer-jeden-rift-nutzer/</a:t>
            </a:r>
            <a:r>
              <a:rPr lang="en-AU" dirty="0"/>
              <a:t> </a:t>
            </a:r>
          </a:p>
          <a:p>
            <a:endParaRPr lang="de-DE" dirty="0"/>
          </a:p>
        </p:txBody>
      </p:sp>
    </p:spTree>
    <p:extLst>
      <p:ext uri="{BB962C8B-B14F-4D97-AF65-F5344CB8AC3E}">
        <p14:creationId xmlns:p14="http://schemas.microsoft.com/office/powerpoint/2010/main" val="1254861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4721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321457" rtl="0" eaLnBrk="1" fontAlgn="auto" latinLnBrk="0" hangingPunct="1">
              <a:lnSpc>
                <a:spcPct val="117999"/>
              </a:lnSpc>
              <a:spcBef>
                <a:spcPts val="0"/>
              </a:spcBef>
              <a:spcAft>
                <a:spcPts val="0"/>
              </a:spcAft>
              <a:buClrTx/>
              <a:buSzTx/>
              <a:buFontTx/>
              <a:buNone/>
              <a:tabLst/>
              <a:defRPr/>
            </a:pPr>
            <a:r>
              <a:rPr kumimoji="0" lang="de-DE" altLang="de-DE" sz="1600" b="0" i="0" u="none" strike="noStrike" cap="none" normalizeH="0" baseline="0" dirty="0" err="1">
                <a:ln>
                  <a:noFill/>
                </a:ln>
                <a:solidFill>
                  <a:schemeClr val="tx1"/>
                </a:solidFill>
                <a:effectLst/>
                <a:latin typeface="Arial" panose="020B0604020202020204" pitchFamily="34" charset="0"/>
              </a:rPr>
              <a:t>Reprojection</a:t>
            </a:r>
            <a:r>
              <a:rPr kumimoji="0" lang="de-DE" altLang="de-DE" sz="1600" b="0" i="0" u="none" strike="noStrike" cap="none" normalizeH="0" baseline="0" dirty="0">
                <a:ln>
                  <a:noFill/>
                </a:ln>
                <a:solidFill>
                  <a:schemeClr val="tx1"/>
                </a:solidFill>
                <a:effectLst/>
                <a:latin typeface="Arial" panose="020B0604020202020204" pitchFamily="34" charset="0"/>
              </a:rPr>
              <a:t> </a:t>
            </a:r>
            <a:r>
              <a:rPr kumimoji="0" lang="de-DE" altLang="de-DE" sz="1600" b="0" i="0" u="none" strike="noStrike" cap="none" normalizeH="0" baseline="0" dirty="0" err="1">
                <a:ln>
                  <a:noFill/>
                </a:ln>
                <a:solidFill>
                  <a:schemeClr val="tx1"/>
                </a:solidFill>
                <a:effectLst/>
                <a:latin typeface="Arial" panose="020B0604020202020204" pitchFamily="34" charset="0"/>
              </a:rPr>
              <a:t>einstellungen</a:t>
            </a:r>
            <a:r>
              <a:rPr kumimoji="0" lang="de-DE" altLang="de-DE" sz="1600" b="0" i="0" u="none" strike="noStrike" cap="none" normalizeH="0" baseline="0" dirty="0">
                <a:ln>
                  <a:noFill/>
                </a:ln>
                <a:solidFill>
                  <a:schemeClr val="tx1"/>
                </a:solidFill>
                <a:effectLst/>
                <a:latin typeface="Arial" panose="020B0604020202020204" pitchFamily="34" charset="0"/>
              </a:rPr>
              <a:t> sollen Spielen/Software dabei helfen immer 90fps zu erreichen, </a:t>
            </a:r>
            <a:endParaRPr lang="de-DE" dirty="0"/>
          </a:p>
        </p:txBody>
      </p:sp>
    </p:spTree>
    <p:extLst>
      <p:ext uri="{BB962C8B-B14F-4D97-AF65-F5344CB8AC3E}">
        <p14:creationId xmlns:p14="http://schemas.microsoft.com/office/powerpoint/2010/main" val="404996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Question to audience:</a:t>
            </a:r>
          </a:p>
          <a:p>
            <a:pPr marL="285750" indent="-285750">
              <a:buFontTx/>
              <a:buChar char="-"/>
            </a:pPr>
            <a:r>
              <a:rPr lang="en-GB" noProof="0" dirty="0"/>
              <a:t>Does someone has work experience with AR/VR?</a:t>
            </a:r>
          </a:p>
          <a:p>
            <a:pPr marL="285750" indent="-285750">
              <a:buFontTx/>
              <a:buChar char="-"/>
            </a:pPr>
            <a:r>
              <a:rPr lang="en-GB" noProof="0" dirty="0"/>
              <a:t>Is someone already testing AR/VR</a:t>
            </a:r>
          </a:p>
        </p:txBody>
      </p:sp>
    </p:spTree>
    <p:extLst>
      <p:ext uri="{BB962C8B-B14F-4D97-AF65-F5344CB8AC3E}">
        <p14:creationId xmlns:p14="http://schemas.microsoft.com/office/powerpoint/2010/main" val="200498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www.roadtovr.com</a:t>
            </a:r>
            <a:r>
              <a:rPr lang="de-DE" dirty="0"/>
              <a:t>/oculus-touch-and-htc-vive-roomscale-dimensions-compared-versus-vs-visualized/</a:t>
            </a:r>
          </a:p>
          <a:p>
            <a:endParaRPr lang="de-DE" dirty="0"/>
          </a:p>
        </p:txBody>
      </p:sp>
    </p:spTree>
    <p:extLst>
      <p:ext uri="{BB962C8B-B14F-4D97-AF65-F5344CB8AC3E}">
        <p14:creationId xmlns:p14="http://schemas.microsoft.com/office/powerpoint/2010/main" val="191576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Digital Twin:</a:t>
            </a:r>
          </a:p>
          <a:p>
            <a:r>
              <a:rPr lang="en-GB" noProof="0" dirty="0"/>
              <a:t>The digital twin is meant to be an up-to-date and accurate copy of the physical object's properties and states, including shape, position, gesture, status and motion.</a:t>
            </a:r>
            <a:r>
              <a:rPr lang="en-GB" baseline="30000" noProof="0" dirty="0">
                <a:hlinkClick r:id="rId3"/>
              </a:rPr>
              <a:t>[13]</a:t>
            </a:r>
            <a:endParaRPr lang="en-GB" noProof="0" dirty="0"/>
          </a:p>
          <a:p>
            <a:endParaRPr lang="en-GB" noProof="0" dirty="0"/>
          </a:p>
          <a:p>
            <a:r>
              <a:rPr lang="en-GB" noProof="0" dirty="0"/>
              <a:t>A digital twin also can be used for </a:t>
            </a:r>
            <a:r>
              <a:rPr lang="en-GB" noProof="0" dirty="0">
                <a:hlinkClick r:id="rId4" tooltip="wikt:monitoring"/>
              </a:rPr>
              <a:t>monitoring</a:t>
            </a:r>
            <a:r>
              <a:rPr lang="en-GB" noProof="0" dirty="0"/>
              <a:t>, </a:t>
            </a:r>
            <a:r>
              <a:rPr lang="en-GB" noProof="0" dirty="0">
                <a:hlinkClick r:id="rId5" tooltip="Diagnostics"/>
              </a:rPr>
              <a:t>diagnostics</a:t>
            </a:r>
            <a:r>
              <a:rPr lang="en-GB" noProof="0" dirty="0"/>
              <a:t> and </a:t>
            </a:r>
            <a:r>
              <a:rPr lang="en-GB" noProof="0" dirty="0">
                <a:hlinkClick r:id="rId6" tooltip="Prognostics"/>
              </a:rPr>
              <a:t>prognostics</a:t>
            </a:r>
            <a:r>
              <a:rPr lang="en-GB" noProof="0" dirty="0"/>
              <a:t> to optimize asset performance and utilization. In this field, sensory data can be combined with historical data, human expertise and </a:t>
            </a:r>
            <a:r>
              <a:rPr lang="en-GB" noProof="0" dirty="0">
                <a:hlinkClick r:id="rId7" tooltip="wikt:fleet"/>
              </a:rPr>
              <a:t>fleet</a:t>
            </a:r>
            <a:r>
              <a:rPr lang="en-GB" noProof="0" dirty="0"/>
              <a:t> and simulation learning to improve the outcome of prognostics.</a:t>
            </a:r>
            <a:r>
              <a:rPr lang="en-GB" baseline="30000" noProof="0" dirty="0">
                <a:hlinkClick r:id="rId8"/>
              </a:rPr>
              <a:t>[14]</a:t>
            </a:r>
            <a:r>
              <a:rPr lang="en-GB" baseline="30000" noProof="0" dirty="0">
                <a:hlinkClick r:id="rId9"/>
              </a:rPr>
              <a:t>[15]</a:t>
            </a:r>
            <a:r>
              <a:rPr lang="en-GB" baseline="30000" noProof="0" dirty="0">
                <a:hlinkClick r:id="rId10"/>
              </a:rPr>
              <a:t>[16]</a:t>
            </a:r>
            <a:r>
              <a:rPr lang="en-GB" baseline="30000" noProof="0" dirty="0">
                <a:hlinkClick r:id="rId11"/>
              </a:rPr>
              <a:t>[17]</a:t>
            </a:r>
            <a:r>
              <a:rPr lang="en-GB" noProof="0" dirty="0"/>
              <a:t> Therefore, complex </a:t>
            </a:r>
            <a:r>
              <a:rPr lang="en-GB" noProof="0" dirty="0">
                <a:hlinkClick r:id="rId6" tooltip="Prognostics"/>
              </a:rPr>
              <a:t>prognostics</a:t>
            </a:r>
            <a:r>
              <a:rPr lang="en-GB" noProof="0" dirty="0"/>
              <a:t> and </a:t>
            </a:r>
            <a:r>
              <a:rPr lang="en-GB" noProof="0" dirty="0">
                <a:hlinkClick r:id="rId12" tooltip="Intelligent Maintenance System"/>
              </a:rPr>
              <a:t>Intelligent Maintenance System</a:t>
            </a:r>
            <a:r>
              <a:rPr lang="en-GB" noProof="0" dirty="0"/>
              <a:t> platforms can leverage the use of digital twins in finding the root cause of issues and improve </a:t>
            </a:r>
            <a:r>
              <a:rPr lang="en-GB" noProof="0" dirty="0">
                <a:hlinkClick r:id="rId13" tooltip="Productivity"/>
              </a:rPr>
              <a:t>productivity</a:t>
            </a:r>
            <a:r>
              <a:rPr lang="en-GB" noProof="0" dirty="0"/>
              <a:t>.</a:t>
            </a:r>
            <a:r>
              <a:rPr lang="en-GB" baseline="30000" noProof="0" dirty="0">
                <a:hlinkClick r:id="rId14"/>
              </a:rPr>
              <a:t>[18]</a:t>
            </a:r>
            <a:r>
              <a:rPr lang="en-GB" baseline="30000" noProof="0" dirty="0">
                <a:hlinkClick r:id="rId15"/>
              </a:rPr>
              <a:t>[19]</a:t>
            </a:r>
            <a:endParaRPr lang="en-GB" noProof="0" dirty="0"/>
          </a:p>
          <a:p>
            <a:endParaRPr lang="en-GB" noProof="0" dirty="0"/>
          </a:p>
          <a:p>
            <a:r>
              <a:rPr lang="en-GB" noProof="0" dirty="0"/>
              <a:t>Examples of industry applications:</a:t>
            </a:r>
          </a:p>
          <a:p>
            <a:r>
              <a:rPr lang="en-GB" noProof="0" dirty="0"/>
              <a:t>Aircraft Engines</a:t>
            </a:r>
            <a:r>
              <a:rPr lang="en-GB" baseline="30000" noProof="0" dirty="0">
                <a:hlinkClick r:id="rId16"/>
              </a:rPr>
              <a:t>[20]</a:t>
            </a:r>
            <a:r>
              <a:rPr lang="en-GB" baseline="30000" noProof="0" dirty="0">
                <a:hlinkClick r:id="rId17"/>
              </a:rPr>
              <a:t>[21]</a:t>
            </a:r>
            <a:endParaRPr lang="en-GB" noProof="0" dirty="0"/>
          </a:p>
          <a:p>
            <a:r>
              <a:rPr lang="en-GB" noProof="0" dirty="0"/>
              <a:t>Wind Turbines</a:t>
            </a:r>
            <a:r>
              <a:rPr lang="en-GB" baseline="30000" noProof="0" dirty="0">
                <a:hlinkClick r:id="rId18"/>
              </a:rPr>
              <a:t>[22]</a:t>
            </a:r>
            <a:r>
              <a:rPr lang="en-GB" baseline="30000" noProof="0" dirty="0">
                <a:hlinkClick r:id="rId19"/>
              </a:rPr>
              <a:t>[23]</a:t>
            </a:r>
            <a:endParaRPr lang="en-GB" noProof="0" dirty="0"/>
          </a:p>
          <a:p>
            <a:r>
              <a:rPr lang="en-GB" noProof="0" dirty="0"/>
              <a:t>Large Structures e.g. offshore platforms, offshore vessels etc.</a:t>
            </a:r>
            <a:r>
              <a:rPr lang="en-GB" baseline="30000" noProof="0" dirty="0">
                <a:hlinkClick r:id="rId20"/>
              </a:rPr>
              <a:t>[24]</a:t>
            </a:r>
            <a:endParaRPr lang="en-GB" noProof="0" dirty="0"/>
          </a:p>
          <a:p>
            <a:r>
              <a:rPr lang="en-GB" noProof="0" dirty="0"/>
              <a:t>HVAC control systems</a:t>
            </a:r>
            <a:r>
              <a:rPr lang="en-GB" baseline="30000" noProof="0" dirty="0">
                <a:hlinkClick r:id="rId21"/>
              </a:rPr>
              <a:t>[25]</a:t>
            </a:r>
            <a:endParaRPr lang="en-GB" noProof="0" dirty="0"/>
          </a:p>
          <a:p>
            <a:r>
              <a:rPr lang="en-GB" noProof="0" dirty="0"/>
              <a:t>Locomotives</a:t>
            </a:r>
            <a:r>
              <a:rPr lang="en-GB" baseline="30000" noProof="0" dirty="0">
                <a:hlinkClick r:id="rId22"/>
              </a:rPr>
              <a:t>[26]</a:t>
            </a:r>
            <a:endParaRPr lang="en-GB" noProof="0" dirty="0"/>
          </a:p>
          <a:p>
            <a:r>
              <a:rPr lang="en-GB" noProof="0" dirty="0"/>
              <a:t>Buildings</a:t>
            </a:r>
            <a:r>
              <a:rPr lang="en-GB" baseline="30000" noProof="0" dirty="0">
                <a:hlinkClick r:id="rId23"/>
              </a:rPr>
              <a:t>[27]</a:t>
            </a:r>
            <a:endParaRPr lang="en-GB" noProof="0" dirty="0"/>
          </a:p>
          <a:p>
            <a:endParaRPr lang="en-GB" noProof="0" dirty="0"/>
          </a:p>
        </p:txBody>
      </p:sp>
    </p:spTree>
    <p:extLst>
      <p:ext uri="{BB962C8B-B14F-4D97-AF65-F5344CB8AC3E}">
        <p14:creationId xmlns:p14="http://schemas.microsoft.com/office/powerpoint/2010/main" val="347878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Helvetica Light"/>
              </a:rPr>
              <a:t>You want go feel, when you grab stuff? </a:t>
            </a: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Wingdings" pitchFamily="2" charset="2"/>
              </a:rPr>
              <a:t> It is already there:  Haptic Gloves</a:t>
            </a:r>
          </a:p>
          <a:p>
            <a:pPr marL="0" marR="0" indent="0" algn="l" defTabSz="584200" rtl="0" fontAlgn="auto" latinLnBrk="0" hangingPunct="0">
              <a:lnSpc>
                <a:spcPct val="100000"/>
              </a:lnSpc>
              <a:spcBef>
                <a:spcPts val="0"/>
              </a:spcBef>
              <a:spcAft>
                <a:spcPts val="0"/>
              </a:spcAft>
              <a:buClrTx/>
              <a:buSzTx/>
              <a:buFontTx/>
              <a:buNone/>
              <a:tabLst/>
            </a:pPr>
            <a:endParaRPr lang="en-GB" sz="1600" noProof="0" dirty="0">
              <a:solidFill>
                <a:srgbClr val="FF0000"/>
              </a:solidFill>
              <a:sym typeface="Wingdings" pitchFamily="2" charset="2"/>
            </a:endParaRPr>
          </a:p>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Wingdings" pitchFamily="2" charset="2"/>
              </a:rPr>
              <a:t>You want to feel, when you get hugged or hit by a ball?  It is already there   Haptic Suits</a:t>
            </a:r>
          </a:p>
          <a:p>
            <a:pPr marL="0" marR="0" indent="0" algn="l" defTabSz="584200" rtl="0" fontAlgn="auto" latinLnBrk="0" hangingPunct="0">
              <a:lnSpc>
                <a:spcPct val="100000"/>
              </a:lnSpc>
              <a:spcBef>
                <a:spcPts val="0"/>
              </a:spcBef>
              <a:spcAft>
                <a:spcPts val="0"/>
              </a:spcAft>
              <a:buClrTx/>
              <a:buSzTx/>
              <a:buFontTx/>
              <a:buNone/>
              <a:tabLst/>
            </a:pPr>
            <a:endParaRPr lang="en-GB" sz="1600" noProof="0" dirty="0">
              <a:solidFill>
                <a:srgbClr val="FF0000"/>
              </a:solidFill>
              <a:sym typeface="Wingdings" pitchFamily="2" charset="2"/>
            </a:endParaRPr>
          </a:p>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Wingdings" pitchFamily="2" charset="2"/>
              </a:rPr>
              <a:t>You want to move you</a:t>
            </a:r>
            <a:r>
              <a:rPr lang="en-GB" sz="1600" noProof="0" dirty="0">
                <a:solidFill>
                  <a:srgbClr val="FF0000"/>
                </a:solidFill>
                <a:sym typeface="Wingdings" pitchFamily="2" charset="2"/>
              </a:rPr>
              <a:t>r feet to travel around? </a:t>
            </a: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Wingdings" pitchFamily="2" charset="2"/>
              </a:rPr>
              <a:t> </a:t>
            </a:r>
            <a:r>
              <a:rPr lang="en-GB" sz="1600" noProof="0" dirty="0">
                <a:solidFill>
                  <a:srgbClr val="FF0000"/>
                </a:solidFill>
                <a:sym typeface="Wingdings" pitchFamily="2" charset="2"/>
              </a:rPr>
              <a:t>It is already there  </a:t>
            </a:r>
            <a:r>
              <a:rPr lang="en-GB" sz="1600" noProof="0" dirty="0" err="1">
                <a:solidFill>
                  <a:srgbClr val="FF0000"/>
                </a:solidFill>
                <a:sym typeface="Wingdings" pitchFamily="2" charset="2"/>
              </a:rPr>
              <a:t>Threadmills</a:t>
            </a:r>
            <a:endParaRPr lang="en-GB" sz="1600" noProof="0" dirty="0">
              <a:solidFill>
                <a:srgbClr val="FF0000"/>
              </a:solidFill>
              <a:sym typeface="Wingdings" pitchFamily="2" charset="2"/>
            </a:endParaRPr>
          </a:p>
          <a:p>
            <a:pPr marL="0" marR="0" indent="0" algn="l" defTabSz="5842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noProof="0" dirty="0">
              <a:ln>
                <a:noFill/>
              </a:ln>
              <a:solidFill>
                <a:srgbClr val="FF0000"/>
              </a:solidFill>
              <a:effectLst/>
              <a:uFillTx/>
              <a:sym typeface="Wingdings" pitchFamily="2" charset="2"/>
            </a:endParaRPr>
          </a:p>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sym typeface="Wingdings" pitchFamily="2" charset="2"/>
              </a:rPr>
              <a:t>You name it and most likely there is already a prototype existing..</a:t>
            </a:r>
            <a:endParaRPr kumimoji="0" lang="en-GB" sz="1600" b="0" i="0" u="none" strike="noStrike" cap="none" spc="0" normalizeH="0" baseline="0" noProof="0" dirty="0">
              <a:ln>
                <a:noFill/>
              </a:ln>
              <a:solidFill>
                <a:srgbClr val="FF0000"/>
              </a:solidFill>
              <a:effectLst/>
              <a:uFillTx/>
              <a:sym typeface="Helvetica Light"/>
            </a:endParaRPr>
          </a:p>
          <a:p>
            <a:pPr algn="l"/>
            <a:endParaRPr lang="en-GB" noProof="0" dirty="0"/>
          </a:p>
        </p:txBody>
      </p:sp>
    </p:spTree>
    <p:extLst>
      <p:ext uri="{BB962C8B-B14F-4D97-AF65-F5344CB8AC3E}">
        <p14:creationId xmlns:p14="http://schemas.microsoft.com/office/powerpoint/2010/main" val="323512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315228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Helvetica Light"/>
              </a:rPr>
              <a:t>Not to be mistaken for </a:t>
            </a:r>
            <a:r>
              <a:rPr kumimoji="0" lang="en-GB" sz="1600" b="0" i="0" u="none" strike="noStrike" cap="none" spc="0" normalizeH="0" baseline="0" noProof="0" dirty="0" err="1">
                <a:ln>
                  <a:noFill/>
                </a:ln>
                <a:solidFill>
                  <a:srgbClr val="FF0000"/>
                </a:solidFill>
                <a:effectLst/>
                <a:uFillTx/>
                <a:latin typeface="Helvetica Neue"/>
                <a:ea typeface="Helvetica Neue"/>
                <a:cs typeface="Helvetica Neue"/>
                <a:sym typeface="Helvetica Light"/>
              </a:rPr>
              <a:t>Microsofts</a:t>
            </a: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Helvetica Light"/>
              </a:rPr>
              <a:t> „Mixed Reality“.. This is just a brand/product name</a:t>
            </a:r>
            <a:r>
              <a:rPr lang="en-GB" sz="1600" noProof="0" dirty="0">
                <a:solidFill>
                  <a:srgbClr val="FF0000"/>
                </a:solidFill>
              </a:rPr>
              <a:t>.</a:t>
            </a:r>
          </a:p>
          <a:p>
            <a:pPr marL="0" marR="0" indent="0" algn="l"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0" dirty="0">
                <a:ln>
                  <a:noFill/>
                </a:ln>
                <a:solidFill>
                  <a:srgbClr val="FF0000"/>
                </a:solidFill>
                <a:effectLst/>
                <a:uFillTx/>
                <a:latin typeface="Helvetica Neue"/>
                <a:ea typeface="Helvetica Neue"/>
                <a:cs typeface="Helvetica Neue"/>
                <a:sym typeface="Helvetica Light"/>
              </a:rPr>
              <a:t>(Not helpful from MS, btw!)</a:t>
            </a:r>
          </a:p>
          <a:p>
            <a:pPr algn="l"/>
            <a:endParaRPr lang="en-GB" noProof="0" dirty="0"/>
          </a:p>
          <a:p>
            <a:pPr algn="l"/>
            <a:r>
              <a:rPr lang="en-GB" noProof="0" dirty="0"/>
              <a:t>Merged Reality:</a:t>
            </a:r>
          </a:p>
          <a:p>
            <a:pPr algn="l"/>
            <a:r>
              <a:rPr lang="en-GB" noProof="0" dirty="0"/>
              <a:t>http://</a:t>
            </a:r>
            <a:r>
              <a:rPr lang="en-GB" noProof="0" dirty="0" err="1"/>
              <a:t>www.wired.co.uk</a:t>
            </a:r>
            <a:r>
              <a:rPr lang="en-GB" noProof="0" dirty="0"/>
              <a:t>/article/intel-project-alloy-headset-</a:t>
            </a:r>
            <a:r>
              <a:rPr lang="en-GB" noProof="0" dirty="0" err="1"/>
              <a:t>vr</a:t>
            </a:r>
            <a:r>
              <a:rPr lang="en-GB" noProof="0" dirty="0"/>
              <a:t>-merged</a:t>
            </a:r>
          </a:p>
          <a:p>
            <a:pPr algn="l"/>
            <a:r>
              <a:rPr lang="en-GB" noProof="0" dirty="0"/>
              <a:t>http://</a:t>
            </a:r>
            <a:r>
              <a:rPr lang="en-GB" noProof="0" dirty="0" err="1"/>
              <a:t>www.appliedart.com</a:t>
            </a:r>
            <a:r>
              <a:rPr lang="en-GB" noProof="0" dirty="0"/>
              <a:t>/blog/</a:t>
            </a:r>
            <a:r>
              <a:rPr lang="en-GB" noProof="0" dirty="0" err="1"/>
              <a:t>vr</a:t>
            </a:r>
            <a:r>
              <a:rPr lang="en-GB" noProof="0" dirty="0"/>
              <a:t>-</a:t>
            </a:r>
            <a:r>
              <a:rPr lang="en-GB" noProof="0" dirty="0" err="1"/>
              <a:t>ar</a:t>
            </a:r>
            <a:r>
              <a:rPr lang="en-GB" noProof="0" dirty="0"/>
              <a:t>-or-</a:t>
            </a:r>
            <a:r>
              <a:rPr lang="en-GB" noProof="0" dirty="0" err="1"/>
              <a:t>mr</a:t>
            </a:r>
            <a:r>
              <a:rPr lang="en-GB" noProof="0" dirty="0"/>
              <a:t>-what-s-the-difference-why-should-</a:t>
            </a:r>
            <a:r>
              <a:rPr lang="en-GB" noProof="0" dirty="0" err="1"/>
              <a:t>i</a:t>
            </a:r>
            <a:r>
              <a:rPr lang="en-GB" noProof="0" dirty="0"/>
              <a:t>-care</a:t>
            </a:r>
          </a:p>
          <a:p>
            <a:pPr algn="l"/>
            <a:endParaRPr lang="en-GB" noProof="0" dirty="0"/>
          </a:p>
          <a:p>
            <a:pPr marL="0" marR="0" lvl="0" indent="0" algn="l" defTabSz="321457" eaLnBrk="1" fontAlgn="auto" latinLnBrk="0" hangingPunct="1">
              <a:lnSpc>
                <a:spcPct val="117999"/>
              </a:lnSpc>
              <a:spcBef>
                <a:spcPts val="0"/>
              </a:spcBef>
              <a:spcAft>
                <a:spcPts val="0"/>
              </a:spcAft>
              <a:buClrTx/>
              <a:buSzTx/>
              <a:buFontTx/>
              <a:buNone/>
              <a:tabLst/>
              <a:defRPr/>
            </a:pPr>
            <a:r>
              <a:rPr lang="de-DE" b="1" dirty="0" err="1"/>
              <a:t>Milgram</a:t>
            </a:r>
            <a:r>
              <a:rPr lang="de-DE" b="1" dirty="0"/>
              <a:t> </a:t>
            </a:r>
            <a:r>
              <a:rPr lang="de-DE" b="1" dirty="0" err="1"/>
              <a:t>and</a:t>
            </a:r>
            <a:r>
              <a:rPr lang="de-DE" b="1" dirty="0"/>
              <a:t> </a:t>
            </a:r>
            <a:r>
              <a:rPr lang="de-DE" b="1" dirty="0" err="1"/>
              <a:t>Kishino’s</a:t>
            </a:r>
            <a:r>
              <a:rPr lang="de-DE" b="1" dirty="0"/>
              <a:t> (1994: </a:t>
            </a:r>
            <a:r>
              <a:rPr lang="de-DE" sz="1500" b="1" dirty="0" err="1">
                <a:effectLst/>
                <a:latin typeface="Helvetica Neue"/>
                <a:ea typeface="Helvetica Neue"/>
                <a:cs typeface="Helvetica Neue"/>
                <a:sym typeface="Helvetica Neue"/>
              </a:rPr>
              <a:t>Augmented</a:t>
            </a:r>
            <a:r>
              <a:rPr lang="de-DE" sz="1500" b="1" dirty="0">
                <a:effectLst/>
                <a:latin typeface="Helvetica Neue"/>
                <a:ea typeface="Helvetica Neue"/>
                <a:cs typeface="Helvetica Neue"/>
                <a:sym typeface="Helvetica Neue"/>
              </a:rPr>
              <a:t> Reality: A </a:t>
            </a:r>
            <a:r>
              <a:rPr lang="de-DE" sz="1500" b="1" dirty="0" err="1">
                <a:effectLst/>
                <a:latin typeface="Helvetica Neue"/>
                <a:ea typeface="Helvetica Neue"/>
                <a:cs typeface="Helvetica Neue"/>
                <a:sym typeface="Helvetica Neue"/>
              </a:rPr>
              <a:t>class</a:t>
            </a:r>
            <a:r>
              <a:rPr lang="de-DE" sz="1500" b="1" dirty="0">
                <a:effectLst/>
                <a:latin typeface="Helvetica Neue"/>
                <a:ea typeface="Helvetica Neue"/>
                <a:cs typeface="Helvetica Neue"/>
                <a:sym typeface="Helvetica Neue"/>
              </a:rPr>
              <a:t> </a:t>
            </a:r>
            <a:r>
              <a:rPr lang="de-DE" sz="1500" b="1" dirty="0" err="1">
                <a:effectLst/>
                <a:latin typeface="Helvetica Neue"/>
                <a:ea typeface="Helvetica Neue"/>
                <a:cs typeface="Helvetica Neue"/>
                <a:sym typeface="Helvetica Neue"/>
              </a:rPr>
              <a:t>of</a:t>
            </a:r>
            <a:r>
              <a:rPr lang="de-DE" sz="1500" b="1" dirty="0">
                <a:effectLst/>
                <a:latin typeface="Helvetica Neue"/>
                <a:ea typeface="Helvetica Neue"/>
                <a:cs typeface="Helvetica Neue"/>
                <a:sym typeface="Helvetica Neue"/>
              </a:rPr>
              <a:t> </a:t>
            </a:r>
            <a:r>
              <a:rPr lang="de-DE" sz="1500" b="1" dirty="0" err="1">
                <a:effectLst/>
                <a:latin typeface="Helvetica Neue"/>
                <a:ea typeface="Helvetica Neue"/>
                <a:cs typeface="Helvetica Neue"/>
                <a:sym typeface="Helvetica Neue"/>
              </a:rPr>
              <a:t>displays</a:t>
            </a:r>
            <a:r>
              <a:rPr lang="de-DE" sz="1500" b="1" dirty="0">
                <a:effectLst/>
                <a:latin typeface="Helvetica Neue"/>
                <a:ea typeface="Helvetica Neue"/>
                <a:cs typeface="Helvetica Neue"/>
                <a:sym typeface="Helvetica Neue"/>
              </a:rPr>
              <a:t> on </a:t>
            </a:r>
            <a:r>
              <a:rPr lang="de-DE" sz="1500" b="1" dirty="0" err="1">
                <a:effectLst/>
                <a:latin typeface="Helvetica Neue"/>
                <a:ea typeface="Helvetica Neue"/>
                <a:cs typeface="Helvetica Neue"/>
                <a:sym typeface="Helvetica Neue"/>
              </a:rPr>
              <a:t>the</a:t>
            </a:r>
            <a:r>
              <a:rPr lang="de-DE" sz="1500" b="1" dirty="0">
                <a:effectLst/>
                <a:latin typeface="Helvetica Neue"/>
                <a:ea typeface="Helvetica Neue"/>
                <a:cs typeface="Helvetica Neue"/>
                <a:sym typeface="Helvetica Neue"/>
              </a:rPr>
              <a:t> reality-</a:t>
            </a:r>
            <a:r>
              <a:rPr lang="de-DE" sz="1500" b="1" dirty="0" err="1">
                <a:effectLst/>
                <a:latin typeface="Helvetica Neue"/>
                <a:ea typeface="Helvetica Neue"/>
                <a:cs typeface="Helvetica Neue"/>
                <a:sym typeface="Helvetica Neue"/>
              </a:rPr>
              <a:t>virtuality</a:t>
            </a:r>
            <a:r>
              <a:rPr lang="de-DE" sz="1500" b="1" dirty="0">
                <a:effectLst/>
                <a:latin typeface="Helvetica Neue"/>
                <a:ea typeface="Helvetica Neue"/>
                <a:cs typeface="Helvetica Neue"/>
                <a:sym typeface="Helvetica Neue"/>
              </a:rPr>
              <a:t> </a:t>
            </a:r>
            <a:r>
              <a:rPr lang="de-DE" sz="1500" b="1" dirty="0" err="1">
                <a:effectLst/>
                <a:latin typeface="Helvetica Neue"/>
                <a:ea typeface="Helvetica Neue"/>
                <a:cs typeface="Helvetica Neue"/>
                <a:sym typeface="Helvetica Neue"/>
              </a:rPr>
              <a:t>continuum</a:t>
            </a:r>
            <a:r>
              <a:rPr lang="de-DE" sz="1500" b="1" dirty="0">
                <a:effectLst/>
                <a:latin typeface="Helvetica Neue"/>
                <a:ea typeface="Helvetica Neue"/>
                <a:cs typeface="Helvetica Neue"/>
                <a:sym typeface="Helvetica Neue"/>
              </a:rPr>
              <a:t> </a:t>
            </a:r>
            <a:endParaRPr lang="de-DE" dirty="0"/>
          </a:p>
          <a:p>
            <a:pPr marL="0" marR="0" lvl="0" indent="0" algn="l" defTabSz="321457" eaLnBrk="1" fontAlgn="auto" latinLnBrk="0" hangingPunct="1">
              <a:lnSpc>
                <a:spcPct val="117999"/>
              </a:lnSpc>
              <a:spcBef>
                <a:spcPts val="0"/>
              </a:spcBef>
              <a:spcAft>
                <a:spcPts val="0"/>
              </a:spcAft>
              <a:buClrTx/>
              <a:buSzTx/>
              <a:buFontTx/>
              <a:buNone/>
              <a:tabLst/>
              <a:defRPr/>
            </a:pPr>
            <a:r>
              <a:rPr lang="de-DE" b="1" dirty="0"/>
              <a:t>https://</a:t>
            </a:r>
            <a:r>
              <a:rPr lang="de-DE" b="1" dirty="0" err="1"/>
              <a:t>www.google.com</a:t>
            </a:r>
            <a:r>
              <a:rPr lang="de-DE" b="1" dirty="0"/>
              <a:t>/</a:t>
            </a:r>
            <a:r>
              <a:rPr lang="de-DE" b="1" dirty="0" err="1"/>
              <a:t>url?sa</a:t>
            </a:r>
            <a:r>
              <a:rPr lang="de-DE" b="1" dirty="0"/>
              <a:t>=</a:t>
            </a:r>
            <a:r>
              <a:rPr lang="de-DE" b="1" dirty="0" err="1"/>
              <a:t>t&amp;rct</a:t>
            </a:r>
            <a:r>
              <a:rPr lang="de-DE" b="1" dirty="0"/>
              <a:t>=</a:t>
            </a:r>
            <a:r>
              <a:rPr lang="de-DE" b="1" dirty="0" err="1"/>
              <a:t>j&amp;q</a:t>
            </a:r>
            <a:r>
              <a:rPr lang="de-DE" b="1" dirty="0"/>
              <a:t>=&amp;</a:t>
            </a:r>
            <a:r>
              <a:rPr lang="de-DE" b="1" dirty="0" err="1"/>
              <a:t>esrc</a:t>
            </a:r>
            <a:r>
              <a:rPr lang="de-DE" b="1" dirty="0"/>
              <a:t>=</a:t>
            </a:r>
            <a:r>
              <a:rPr lang="de-DE" b="1" dirty="0" err="1"/>
              <a:t>s&amp;source</a:t>
            </a:r>
            <a:r>
              <a:rPr lang="de-DE" b="1" dirty="0"/>
              <a:t>=</a:t>
            </a:r>
            <a:r>
              <a:rPr lang="de-DE" b="1" dirty="0" err="1"/>
              <a:t>web&amp;cd</a:t>
            </a:r>
            <a:r>
              <a:rPr lang="de-DE" b="1" dirty="0"/>
              <a:t>=1&amp;cad=</a:t>
            </a:r>
            <a:r>
              <a:rPr lang="de-DE" b="1" dirty="0" err="1"/>
              <a:t>rja&amp;uact</a:t>
            </a:r>
            <a:r>
              <a:rPr lang="de-DE" b="1" dirty="0"/>
              <a:t>=8&amp;ved=2ahUKEwjntJTJxZ7eAhUyM-wKHRiYCZ8QFjAAegQIBxAC&amp;url=http%3A%2F%2Fetclab.mie.utoronto.ca%2Fpublication%2F1994%2FMilgram_Takemura_SPIE1994.pdf&amp;usg=AOvVaw1LUKUrYBYJwDlFMMBNr8SS</a:t>
            </a:r>
          </a:p>
          <a:p>
            <a:pPr marL="0" marR="0" lvl="0" indent="0" algn="l" defTabSz="321457" eaLnBrk="1" fontAlgn="auto" latinLnBrk="0" hangingPunct="1">
              <a:lnSpc>
                <a:spcPct val="117999"/>
              </a:lnSpc>
              <a:spcBef>
                <a:spcPts val="0"/>
              </a:spcBef>
              <a:spcAft>
                <a:spcPts val="0"/>
              </a:spcAft>
              <a:buClrTx/>
              <a:buSzTx/>
              <a:buFontTx/>
              <a:buNone/>
              <a:tabLst/>
              <a:defRPr/>
            </a:pPr>
            <a:endParaRPr lang="de-DE" b="1" dirty="0"/>
          </a:p>
          <a:p>
            <a:pPr marL="0" marR="0" lvl="0" indent="0" algn="l" defTabSz="321457" eaLnBrk="1" fontAlgn="auto" latinLnBrk="0" hangingPunct="1">
              <a:lnSpc>
                <a:spcPct val="117999"/>
              </a:lnSpc>
              <a:spcBef>
                <a:spcPts val="0"/>
              </a:spcBef>
              <a:spcAft>
                <a:spcPts val="0"/>
              </a:spcAft>
              <a:buClrTx/>
              <a:buSzTx/>
              <a:buFontTx/>
              <a:buNone/>
              <a:tabLst/>
              <a:defRPr/>
            </a:pPr>
            <a:endParaRPr lang="de-DE" b="1" dirty="0"/>
          </a:p>
        </p:txBody>
      </p:sp>
    </p:spTree>
    <p:extLst>
      <p:ext uri="{BB962C8B-B14F-4D97-AF65-F5344CB8AC3E}">
        <p14:creationId xmlns:p14="http://schemas.microsoft.com/office/powerpoint/2010/main" val="17058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14:40 in </a:t>
            </a:r>
            <a:r>
              <a:rPr lang="de-DE" dirty="0" err="1"/>
              <a:t>masterclass</a:t>
            </a:r>
            <a:r>
              <a:rPr lang="de-DE" dirty="0"/>
              <a:t> </a:t>
            </a:r>
            <a:r>
              <a:rPr lang="de-DE" dirty="0" err="1"/>
              <a:t>video</a:t>
            </a:r>
            <a:endParaRPr lang="de-DE" dirty="0"/>
          </a:p>
          <a:p>
            <a:endParaRPr lang="de-DE" dirty="0"/>
          </a:p>
          <a:p>
            <a:endParaRPr lang="de-DE" dirty="0"/>
          </a:p>
          <a:p>
            <a:r>
              <a:rPr lang="de-DE" dirty="0"/>
              <a:t>https://</a:t>
            </a:r>
            <a:r>
              <a:rPr lang="de-DE" dirty="0" err="1"/>
              <a:t>commons.wikimedia.org</a:t>
            </a:r>
            <a:r>
              <a:rPr lang="de-DE" dirty="0"/>
              <a:t>/</a:t>
            </a:r>
            <a:r>
              <a:rPr lang="de-DE" dirty="0" err="1"/>
              <a:t>wiki</a:t>
            </a:r>
            <a:r>
              <a:rPr lang="de-DE" dirty="0"/>
              <a:t>/File:Augmented_reality_at_Museu_de_Matar%C3%B3_linking_to_Catalan_Wikipedia_(49).JPG</a:t>
            </a:r>
          </a:p>
          <a:p>
            <a:endParaRPr lang="de-DE" dirty="0"/>
          </a:p>
        </p:txBody>
      </p:sp>
    </p:spTree>
    <p:extLst>
      <p:ext uri="{BB962C8B-B14F-4D97-AF65-F5344CB8AC3E}">
        <p14:creationId xmlns:p14="http://schemas.microsoft.com/office/powerpoint/2010/main" val="478136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makingamark.blogspot.ro</a:t>
            </a:r>
            <a:r>
              <a:rPr lang="de-DE" dirty="0"/>
              <a:t>/2016/05/google-tilt-brush-for-painting-in-3d.html</a:t>
            </a:r>
          </a:p>
        </p:txBody>
      </p:sp>
    </p:spTree>
    <p:extLst>
      <p:ext uri="{BB962C8B-B14F-4D97-AF65-F5344CB8AC3E}">
        <p14:creationId xmlns:p14="http://schemas.microsoft.com/office/powerpoint/2010/main" val="147860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Titel 1"/>
          <p:cNvSpPr>
            <a:spLocks noGrp="1"/>
          </p:cNvSpPr>
          <p:nvPr>
            <p:ph type="ctrTitle"/>
          </p:nvPr>
        </p:nvSpPr>
        <p:spPr>
          <a:xfrm>
            <a:off x="1142485" y="1624013"/>
            <a:ext cx="6858000" cy="2236787"/>
          </a:xfrm>
          <a:prstGeom prst="rect">
            <a:avLst/>
          </a:prstGeom>
        </p:spPr>
        <p:txBody>
          <a:bodyPr lIns="64291" tIns="32146" rIns="64291" bIns="32146" anchor="b"/>
          <a:lstStyle>
            <a:lvl1pPr algn="ctr">
              <a:lnSpc>
                <a:spcPct val="90000"/>
              </a:lnSpc>
              <a:defRPr sz="3600"/>
            </a:lvl1pPr>
          </a:lstStyle>
          <a:p>
            <a:r>
              <a:rPr lang="de-DE"/>
              <a:t>Titelmasterformat durch Klicken bearbeiten</a:t>
            </a:r>
            <a:endParaRPr lang="de-DE" dirty="0"/>
          </a:p>
        </p:txBody>
      </p:sp>
      <p:sp>
        <p:nvSpPr>
          <p:cNvPr id="7" name="Untertitel 2"/>
          <p:cNvSpPr>
            <a:spLocks noGrp="1"/>
          </p:cNvSpPr>
          <p:nvPr>
            <p:ph type="subTitle" idx="1"/>
          </p:nvPr>
        </p:nvSpPr>
        <p:spPr>
          <a:xfrm>
            <a:off x="1142485" y="4005263"/>
            <a:ext cx="6858000" cy="1655340"/>
          </a:xfrm>
          <a:prstGeom prst="rect">
            <a:avLst/>
          </a:prstGeom>
        </p:spPr>
        <p:txBody>
          <a:bodyPr lIns="64291" tIns="32146" rIns="64291" bIns="32146"/>
          <a:lstStyle>
            <a:lvl1pPr marL="0" indent="0" algn="ctr">
              <a:buNone/>
              <a:defRPr sz="2000"/>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10822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4" name="Inhaltsplatzhalter 13"/>
          <p:cNvSpPr>
            <a:spLocks noGrp="1"/>
          </p:cNvSpPr>
          <p:nvPr>
            <p:ph sz="quarter" idx="12"/>
          </p:nvPr>
        </p:nvSpPr>
        <p:spPr>
          <a:xfrm>
            <a:off x="3276600" y="1628775"/>
            <a:ext cx="2590800" cy="4680591"/>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platzhalter 1"/>
          <p:cNvSpPr>
            <a:spLocks noGrp="1"/>
          </p:cNvSpPr>
          <p:nvPr>
            <p:ph type="title"/>
          </p:nvPr>
        </p:nvSpPr>
        <p:spPr>
          <a:xfrm>
            <a:off x="539750" y="333375"/>
            <a:ext cx="6651626"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8" name="Inhaltsplatzhalter 13"/>
          <p:cNvSpPr>
            <a:spLocks noGrp="1"/>
          </p:cNvSpPr>
          <p:nvPr>
            <p:ph sz="quarter" idx="13"/>
          </p:nvPr>
        </p:nvSpPr>
        <p:spPr>
          <a:xfrm>
            <a:off x="539750" y="1655636"/>
            <a:ext cx="2484108" cy="2174878"/>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13">
            <a:extLst>
              <a:ext uri="{FF2B5EF4-FFF2-40B4-BE49-F238E27FC236}">
                <a16:creationId xmlns:a16="http://schemas.microsoft.com/office/drawing/2014/main" id="{02FD7454-E77F-44D9-AD30-3B258AB516D6}"/>
              </a:ext>
            </a:extLst>
          </p:cNvPr>
          <p:cNvSpPr>
            <a:spLocks noGrp="1"/>
          </p:cNvSpPr>
          <p:nvPr>
            <p:ph sz="quarter" idx="15"/>
          </p:nvPr>
        </p:nvSpPr>
        <p:spPr>
          <a:xfrm>
            <a:off x="6017338" y="4005263"/>
            <a:ext cx="2484108"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64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3" name="Titelplatzhalter 1"/>
          <p:cNvSpPr>
            <a:spLocks noGrp="1"/>
          </p:cNvSpPr>
          <p:nvPr>
            <p:ph type="title"/>
          </p:nvPr>
        </p:nvSpPr>
        <p:spPr>
          <a:xfrm>
            <a:off x="539750" y="333375"/>
            <a:ext cx="6651625"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4" name="Inhaltsplatzhalter 13"/>
          <p:cNvSpPr>
            <a:spLocks noGrp="1"/>
          </p:cNvSpPr>
          <p:nvPr>
            <p:ph sz="quarter" idx="13"/>
          </p:nvPr>
        </p:nvSpPr>
        <p:spPr>
          <a:xfrm>
            <a:off x="553261" y="1628775"/>
            <a:ext cx="3947302"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13">
            <a:extLst>
              <a:ext uri="{FF2B5EF4-FFF2-40B4-BE49-F238E27FC236}">
                <a16:creationId xmlns:a16="http://schemas.microsoft.com/office/drawing/2014/main" id="{AA02625D-A65E-4D19-BC57-1AB18A86FAA3}"/>
              </a:ext>
            </a:extLst>
          </p:cNvPr>
          <p:cNvSpPr>
            <a:spLocks noGrp="1"/>
          </p:cNvSpPr>
          <p:nvPr>
            <p:ph sz="quarter" idx="19"/>
          </p:nvPr>
        </p:nvSpPr>
        <p:spPr>
          <a:xfrm>
            <a:off x="4643438" y="1628775"/>
            <a:ext cx="3960812"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3">
            <a:extLst>
              <a:ext uri="{FF2B5EF4-FFF2-40B4-BE49-F238E27FC236}">
                <a16:creationId xmlns:a16="http://schemas.microsoft.com/office/drawing/2014/main" id="{F30E82C0-9392-4A96-B36C-E3374989896D}"/>
              </a:ext>
            </a:extLst>
          </p:cNvPr>
          <p:cNvSpPr>
            <a:spLocks noGrp="1"/>
          </p:cNvSpPr>
          <p:nvPr>
            <p:ph sz="quarter" idx="20"/>
          </p:nvPr>
        </p:nvSpPr>
        <p:spPr>
          <a:xfrm>
            <a:off x="553260" y="4026591"/>
            <a:ext cx="3947302"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13">
            <a:extLst>
              <a:ext uri="{FF2B5EF4-FFF2-40B4-BE49-F238E27FC236}">
                <a16:creationId xmlns:a16="http://schemas.microsoft.com/office/drawing/2014/main" id="{065AED70-DE8B-4822-93C2-A45123CD6C84}"/>
              </a:ext>
            </a:extLst>
          </p:cNvPr>
          <p:cNvSpPr>
            <a:spLocks noGrp="1"/>
          </p:cNvSpPr>
          <p:nvPr>
            <p:ph sz="quarter" idx="21"/>
          </p:nvPr>
        </p:nvSpPr>
        <p:spPr>
          <a:xfrm>
            <a:off x="4643438" y="4026590"/>
            <a:ext cx="3960812"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040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89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Titel 1"/>
          <p:cNvSpPr>
            <a:spLocks noGrp="1"/>
          </p:cNvSpPr>
          <p:nvPr>
            <p:ph type="ctrTitle"/>
          </p:nvPr>
        </p:nvSpPr>
        <p:spPr>
          <a:xfrm>
            <a:off x="1142485" y="1624013"/>
            <a:ext cx="6858000" cy="2236787"/>
          </a:xfrm>
          <a:prstGeom prst="rect">
            <a:avLst/>
          </a:prstGeom>
        </p:spPr>
        <p:txBody>
          <a:bodyPr lIns="64291" tIns="32146" rIns="64291" bIns="32146" anchor="b"/>
          <a:lstStyle>
            <a:lvl1pPr algn="ctr">
              <a:lnSpc>
                <a:spcPct val="90000"/>
              </a:lnSpc>
              <a:defRPr sz="3600"/>
            </a:lvl1pPr>
          </a:lstStyle>
          <a:p>
            <a:r>
              <a:rPr lang="de-DE" dirty="0"/>
              <a:t>Titelmasterformat durch Klicken bearbeiten</a:t>
            </a:r>
          </a:p>
        </p:txBody>
      </p:sp>
      <p:sp>
        <p:nvSpPr>
          <p:cNvPr id="8" name="Untertitel 2"/>
          <p:cNvSpPr>
            <a:spLocks noGrp="1"/>
          </p:cNvSpPr>
          <p:nvPr>
            <p:ph type="subTitle" idx="1"/>
          </p:nvPr>
        </p:nvSpPr>
        <p:spPr>
          <a:xfrm>
            <a:off x="1135171" y="4005263"/>
            <a:ext cx="6858000" cy="1704552"/>
          </a:xfrm>
          <a:prstGeom prst="rect">
            <a:avLst/>
          </a:prstGeom>
        </p:spPr>
        <p:txBody>
          <a:bodyPr lIns="64291" tIns="32146" rIns="64291" bIns="32146"/>
          <a:lstStyle>
            <a:lvl1pPr marL="0" indent="0" algn="ctr">
              <a:buNone/>
              <a:defRPr sz="2000"/>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dirty="0"/>
              <a:t>Formatvorlage des Untertitelmasters durch Klicken bearbeiten</a:t>
            </a:r>
          </a:p>
        </p:txBody>
      </p:sp>
    </p:spTree>
    <p:extLst>
      <p:ext uri="{BB962C8B-B14F-4D97-AF65-F5344CB8AC3E}">
        <p14:creationId xmlns:p14="http://schemas.microsoft.com/office/powerpoint/2010/main" val="290247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nspaltig">
    <p:spTree>
      <p:nvGrpSpPr>
        <p:cNvPr id="1" name=""/>
        <p:cNvGrpSpPr/>
        <p:nvPr/>
      </p:nvGrpSpPr>
      <p:grpSpPr>
        <a:xfrm>
          <a:off x="0" y="0"/>
          <a:ext cx="0" cy="0"/>
          <a:chOff x="0" y="0"/>
          <a:chExt cx="0" cy="0"/>
        </a:xfrm>
      </p:grpSpPr>
      <p:sp>
        <p:nvSpPr>
          <p:cNvPr id="6" name="Titelplatzhalter 1"/>
          <p:cNvSpPr>
            <a:spLocks noGrp="1"/>
          </p:cNvSpPr>
          <p:nvPr>
            <p:ph type="title"/>
          </p:nvPr>
        </p:nvSpPr>
        <p:spPr>
          <a:xfrm>
            <a:off x="0" y="333375"/>
            <a:ext cx="9144000" cy="553565"/>
          </a:xfrm>
          <a:prstGeom prst="rect">
            <a:avLst/>
          </a:prstGeom>
        </p:spPr>
        <p:txBody>
          <a:bodyPr vert="horz" lIns="0" tIns="0" rIns="0" bIns="0" rtlCol="0" anchor="ctr">
            <a:noAutofit/>
          </a:bodyPr>
          <a:lstStyle>
            <a:lvl1pPr algn="ctr">
              <a:defRPr sz="3200">
                <a:solidFill>
                  <a:srgbClr val="1F4B7B"/>
                </a:solidFill>
              </a:defRPr>
            </a:lvl1pPr>
          </a:lstStyle>
          <a:p>
            <a:r>
              <a:rPr lang="de-DE" dirty="0"/>
              <a:t>Titelmasterformat durch Klicken bearbeiten</a:t>
            </a:r>
          </a:p>
        </p:txBody>
      </p:sp>
      <p:sp>
        <p:nvSpPr>
          <p:cNvPr id="5" name="Inhaltsplatzhalter 13">
            <a:extLst>
              <a:ext uri="{FF2B5EF4-FFF2-40B4-BE49-F238E27FC236}">
                <a16:creationId xmlns:a16="http://schemas.microsoft.com/office/drawing/2014/main" id="{70C92AD0-B5CD-42FD-8AEF-6E1F5D9538B0}"/>
              </a:ext>
            </a:extLst>
          </p:cNvPr>
          <p:cNvSpPr>
            <a:spLocks noGrp="1"/>
          </p:cNvSpPr>
          <p:nvPr>
            <p:ph sz="quarter" idx="10"/>
          </p:nvPr>
        </p:nvSpPr>
        <p:spPr>
          <a:xfrm>
            <a:off x="539750" y="1628775"/>
            <a:ext cx="7991475" cy="4681538"/>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defTabSz="358775">
              <a:spcBef>
                <a:spcPts val="0"/>
              </a:spcBef>
              <a:buSzPct val="100000"/>
              <a:defRPr sz="1600"/>
            </a:lvl3pPr>
            <a:lvl4pPr marL="1254125" indent="-179388">
              <a:spcBef>
                <a:spcPts val="0"/>
              </a:spcBef>
              <a:buSzPct val="100000"/>
              <a:defRPr sz="1600"/>
            </a:lvl4pPr>
            <a:lvl5pPr marL="1612900" indent="-179388">
              <a:spcBef>
                <a:spcPts val="0"/>
              </a:spcBef>
              <a:spcAft>
                <a:spcPts val="1000"/>
              </a:spcAft>
              <a:buSzPct val="100000"/>
              <a:defRPr sz="1600"/>
            </a:lvl5pPr>
          </a:lstStyle>
          <a:p>
            <a:pPr lvl="0"/>
            <a:r>
              <a:rPr lang="de-DE" dirty="0"/>
              <a:t>Formatvorlagen des Textmasters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750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7" name="Inhaltsplatzhalter 13">
            <a:extLst>
              <a:ext uri="{FF2B5EF4-FFF2-40B4-BE49-F238E27FC236}">
                <a16:creationId xmlns:a16="http://schemas.microsoft.com/office/drawing/2014/main" id="{823635C9-D5F0-4B84-9B63-1EBF0B5FF775}"/>
              </a:ext>
            </a:extLst>
          </p:cNvPr>
          <p:cNvSpPr>
            <a:spLocks noGrp="1"/>
          </p:cNvSpPr>
          <p:nvPr>
            <p:ph sz="quarter" idx="12"/>
          </p:nvPr>
        </p:nvSpPr>
        <p:spPr>
          <a:xfrm>
            <a:off x="539751" y="1628775"/>
            <a:ext cx="3960812" cy="4572794"/>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13">
            <a:extLst>
              <a:ext uri="{FF2B5EF4-FFF2-40B4-BE49-F238E27FC236}">
                <a16:creationId xmlns:a16="http://schemas.microsoft.com/office/drawing/2014/main" id="{DA12BEA1-9A41-499E-BF83-CA0ABB5C1EF2}"/>
              </a:ext>
            </a:extLst>
          </p:cNvPr>
          <p:cNvSpPr>
            <a:spLocks noGrp="1"/>
          </p:cNvSpPr>
          <p:nvPr>
            <p:ph sz="quarter" idx="13"/>
          </p:nvPr>
        </p:nvSpPr>
        <p:spPr>
          <a:xfrm>
            <a:off x="4643438" y="1628775"/>
            <a:ext cx="3960812" cy="4608513"/>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673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5" name="Shape 102"/>
          <p:cNvSpPr>
            <a:spLocks noGrp="1"/>
          </p:cNvSpPr>
          <p:nvPr>
            <p:ph type="pic" idx="13"/>
          </p:nvPr>
        </p:nvSpPr>
        <p:spPr>
          <a:xfrm>
            <a:off x="1312245" y="1624013"/>
            <a:ext cx="6489416" cy="5742760"/>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6"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Tree>
    <p:extLst>
      <p:ext uri="{BB962C8B-B14F-4D97-AF65-F5344CB8AC3E}">
        <p14:creationId xmlns:p14="http://schemas.microsoft.com/office/powerpoint/2010/main" val="208431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er">
    <p:spTree>
      <p:nvGrpSpPr>
        <p:cNvPr id="1" name=""/>
        <p:cNvGrpSpPr/>
        <p:nvPr/>
      </p:nvGrpSpPr>
      <p:grpSpPr>
        <a:xfrm>
          <a:off x="0" y="0"/>
          <a:ext cx="0" cy="0"/>
          <a:chOff x="0" y="0"/>
          <a:chExt cx="0" cy="0"/>
        </a:xfrm>
      </p:grpSpPr>
      <p:sp>
        <p:nvSpPr>
          <p:cNvPr id="6"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7"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8" name="Titelplatzhalter 1"/>
          <p:cNvSpPr>
            <a:spLocks noGrp="1"/>
          </p:cNvSpPr>
          <p:nvPr>
            <p:ph type="title"/>
          </p:nvPr>
        </p:nvSpPr>
        <p:spPr>
          <a:xfrm>
            <a:off x="539750" y="333375"/>
            <a:ext cx="6696075" cy="1295400"/>
          </a:xfrm>
          <a:prstGeom prst="rect">
            <a:avLst/>
          </a:prstGeom>
        </p:spPr>
        <p:txBody>
          <a:bodyPr vert="horz" lIns="0" tIns="0" rIns="0" bIns="0" rtlCol="0" anchor="ctr">
            <a:noAutofit/>
          </a:bodyPr>
          <a:lstStyle>
            <a:lvl1pPr>
              <a:defRPr sz="2800" b="0"/>
            </a:lvl1pPr>
          </a:lstStyle>
          <a:p>
            <a:r>
              <a:rPr lang="de-DE" dirty="0"/>
              <a:t>Titelmasterformat durch Klicken bearbeiten</a:t>
            </a:r>
          </a:p>
        </p:txBody>
      </p:sp>
      <p:sp>
        <p:nvSpPr>
          <p:cNvPr id="9" name="Inhaltsplatzhalter 13">
            <a:extLst>
              <a:ext uri="{FF2B5EF4-FFF2-40B4-BE49-F238E27FC236}">
                <a16:creationId xmlns:a16="http://schemas.microsoft.com/office/drawing/2014/main" id="{467194AF-C68B-4D0F-8FE2-29272A45366E}"/>
              </a:ext>
            </a:extLst>
          </p:cNvPr>
          <p:cNvSpPr>
            <a:spLocks noGrp="1"/>
          </p:cNvSpPr>
          <p:nvPr>
            <p:ph sz="quarter" idx="15"/>
          </p:nvPr>
        </p:nvSpPr>
        <p:spPr>
          <a:xfrm>
            <a:off x="3276600" y="1628775"/>
            <a:ext cx="4848497" cy="2226172"/>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25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5"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7"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9" name="Inhaltsplatzhalter 13"/>
          <p:cNvSpPr>
            <a:spLocks noGrp="1"/>
          </p:cNvSpPr>
          <p:nvPr>
            <p:ph sz="quarter" idx="12"/>
          </p:nvPr>
        </p:nvSpPr>
        <p:spPr>
          <a:xfrm>
            <a:off x="3276600" y="1628775"/>
            <a:ext cx="5327650" cy="2243138"/>
          </a:xfrm>
          <a:prstGeom prst="rect">
            <a:avLst/>
          </a:prstGeom>
        </p:spPr>
        <p:txBody>
          <a:bodyPr lIns="0" tIns="0" rIns="0" bIns="0"/>
          <a:lstStyle>
            <a:lvl1pPr marL="0" indent="179388">
              <a:spcBef>
                <a:spcPts val="0"/>
              </a:spcBef>
              <a:buSzPct val="100000"/>
              <a:defRPr sz="1600"/>
            </a:lvl1pPr>
            <a:lvl2pPr marL="358775" indent="179388">
              <a:spcBef>
                <a:spcPts val="0"/>
              </a:spcBef>
              <a:buSzPct val="100000"/>
              <a:defRPr sz="1600"/>
            </a:lvl2pPr>
            <a:lvl3pPr marL="715963" indent="179388">
              <a:spcBef>
                <a:spcPts val="0"/>
              </a:spcBef>
              <a:buSzPct val="100000"/>
              <a:defRPr sz="1600"/>
            </a:lvl3pPr>
            <a:lvl4pPr marL="1077913" indent="179388">
              <a:spcBef>
                <a:spcPts val="0"/>
              </a:spcBef>
              <a:buSzPct val="100000"/>
              <a:defRPr sz="1600"/>
            </a:lvl4pPr>
            <a:lvl5pPr marL="1436688"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906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5" name="Inhaltsplatzhalter 13"/>
          <p:cNvSpPr>
            <a:spLocks noGrp="1"/>
          </p:cNvSpPr>
          <p:nvPr>
            <p:ph sz="quarter" idx="12" hasCustomPrompt="1"/>
          </p:nvPr>
        </p:nvSpPr>
        <p:spPr>
          <a:xfrm>
            <a:off x="3276600" y="1640290"/>
            <a:ext cx="3959225" cy="4596998"/>
          </a:xfrm>
          <a:prstGeom prst="rect">
            <a:avLst/>
          </a:prstGeom>
        </p:spPr>
        <p:txBody>
          <a:bodyPr lIns="0" tIns="0" rIns="0" bIns="0"/>
          <a:lstStyle>
            <a:lvl1pPr marL="0" indent="179388">
              <a:spcBef>
                <a:spcPts val="0"/>
              </a:spcBef>
              <a:buSzPct val="100000"/>
              <a:defRPr sz="1600"/>
            </a:lvl1pPr>
            <a:lvl2pPr marL="358775" indent="179388">
              <a:spcBef>
                <a:spcPts val="0"/>
              </a:spcBef>
              <a:buSzPct val="100000"/>
              <a:defRPr sz="1600"/>
            </a:lvl2pPr>
            <a:lvl3pPr marL="715963" indent="179388">
              <a:spcBef>
                <a:spcPts val="0"/>
              </a:spcBef>
              <a:buSzPct val="100000"/>
              <a:defRPr sz="1600"/>
            </a:lvl3pPr>
            <a:lvl4pPr marL="1077913" indent="179388">
              <a:spcBef>
                <a:spcPts val="0"/>
              </a:spcBef>
              <a:buSzPct val="100000"/>
              <a:defRPr sz="1600"/>
            </a:lvl4pPr>
            <a:lvl5pPr marL="1436688" indent="180000">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267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1" y="333375"/>
            <a:ext cx="6583362"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14" name="Inhaltsplatzhalter 13"/>
          <p:cNvSpPr>
            <a:spLocks noGrp="1"/>
          </p:cNvSpPr>
          <p:nvPr>
            <p:ph sz="quarter" idx="10"/>
          </p:nvPr>
        </p:nvSpPr>
        <p:spPr>
          <a:xfrm>
            <a:off x="539750" y="1628775"/>
            <a:ext cx="8064499" cy="4686300"/>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defTabSz="358775">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spcAft>
                <a:spcPts val="1000"/>
              </a:spcAft>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9618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12" name="Flussdiagramm: Verbindungsstelle 11"/>
          <p:cNvSpPr/>
          <p:nvPr userDrawn="1"/>
        </p:nvSpPr>
        <p:spPr>
          <a:xfrm>
            <a:off x="6353511" y="2820367"/>
            <a:ext cx="1912793" cy="1805377"/>
          </a:xfrm>
          <a:prstGeom prst="flowChartConnector">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1" y="2820367"/>
            <a:ext cx="1871418" cy="1805378"/>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accent1">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03206" y="1678261"/>
            <a:ext cx="2017288" cy="1789334"/>
          </a:xfrm>
          <a:prstGeom prst="ellipse">
            <a:avLst/>
          </a:prstGeom>
          <a:solidFill>
            <a:srgbClr val="E0C53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767777" y="3961321"/>
            <a:ext cx="1852717" cy="1715363"/>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11052" y="2171987"/>
            <a:ext cx="1958767" cy="779674"/>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chemeClr val="accent3">
                    <a:lumMod val="50000"/>
                  </a:schemeClr>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7185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9" name="Inhaltsplatzhalter 5"/>
          <p:cNvSpPr>
            <a:spLocks noGrp="1"/>
          </p:cNvSpPr>
          <p:nvPr>
            <p:ph sz="quarter" idx="10"/>
          </p:nvPr>
        </p:nvSpPr>
        <p:spPr>
          <a:xfrm>
            <a:off x="593678" y="1628775"/>
            <a:ext cx="7956644" cy="5569476"/>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0" indent="179388">
              <a:spcBef>
                <a:spcPts val="0"/>
              </a:spcBef>
              <a:buSzPct val="100000"/>
              <a:defRPr sz="1600">
                <a:solidFill>
                  <a:schemeClr val="bg1">
                    <a:lumMod val="10000"/>
                  </a:schemeClr>
                </a:solidFill>
              </a:defRPr>
            </a:lvl1pPr>
            <a:lvl2pPr marL="358775" indent="180000">
              <a:spcBef>
                <a:spcPts val="0"/>
              </a:spcBef>
              <a:buSzPct val="100000"/>
              <a:defRPr sz="1600">
                <a:solidFill>
                  <a:schemeClr val="bg1">
                    <a:lumMod val="10000"/>
                  </a:schemeClr>
                </a:solidFill>
              </a:defRPr>
            </a:lvl2pPr>
            <a:lvl3pPr marL="715963" indent="179388">
              <a:spcBef>
                <a:spcPts val="0"/>
              </a:spcBef>
              <a:buSzPct val="100000"/>
              <a:defRPr sz="1600">
                <a:solidFill>
                  <a:schemeClr val="bg1">
                    <a:lumMod val="10000"/>
                  </a:schemeClr>
                </a:solidFill>
              </a:defRPr>
            </a:lvl3pPr>
            <a:lvl4pPr marL="1077913" indent="179388">
              <a:spcBef>
                <a:spcPts val="0"/>
              </a:spcBef>
              <a:buSzPct val="100000"/>
              <a:defRPr sz="1600">
                <a:solidFill>
                  <a:schemeClr val="bg1">
                    <a:lumMod val="10000"/>
                  </a:schemeClr>
                </a:solidFill>
              </a:defRPr>
            </a:lvl4pPr>
            <a:lvl5pPr marL="1436688" indent="180000">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Tree>
    <p:extLst>
      <p:ext uri="{BB962C8B-B14F-4D97-AF65-F5344CB8AC3E}">
        <p14:creationId xmlns:p14="http://schemas.microsoft.com/office/powerpoint/2010/main" val="5939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50" y="333375"/>
            <a:ext cx="6645796" cy="1295400"/>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6" name="Inhaltsplatzhalter 13">
            <a:extLst>
              <a:ext uri="{FF2B5EF4-FFF2-40B4-BE49-F238E27FC236}">
                <a16:creationId xmlns:a16="http://schemas.microsoft.com/office/drawing/2014/main" id="{DCC3591C-A808-4DE2-B260-9AEA7C7C2556}"/>
              </a:ext>
            </a:extLst>
          </p:cNvPr>
          <p:cNvSpPr>
            <a:spLocks noGrp="1"/>
          </p:cNvSpPr>
          <p:nvPr>
            <p:ph sz="quarter" idx="12"/>
          </p:nvPr>
        </p:nvSpPr>
        <p:spPr>
          <a:xfrm>
            <a:off x="3276600" y="1628775"/>
            <a:ext cx="2590799" cy="4680591"/>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13">
            <a:extLst>
              <a:ext uri="{FF2B5EF4-FFF2-40B4-BE49-F238E27FC236}">
                <a16:creationId xmlns:a16="http://schemas.microsoft.com/office/drawing/2014/main" id="{1208DEBF-79EB-4EB6-A900-03A1D8E29BDC}"/>
              </a:ext>
            </a:extLst>
          </p:cNvPr>
          <p:cNvSpPr>
            <a:spLocks noGrp="1"/>
          </p:cNvSpPr>
          <p:nvPr>
            <p:ph sz="quarter" idx="13"/>
          </p:nvPr>
        </p:nvSpPr>
        <p:spPr>
          <a:xfrm>
            <a:off x="539750" y="1628775"/>
            <a:ext cx="2618418" cy="2232025"/>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13">
            <a:extLst>
              <a:ext uri="{FF2B5EF4-FFF2-40B4-BE49-F238E27FC236}">
                <a16:creationId xmlns:a16="http://schemas.microsoft.com/office/drawing/2014/main" id="{B66ED85D-745C-4A7C-A022-F62E4185376F}"/>
              </a:ext>
            </a:extLst>
          </p:cNvPr>
          <p:cNvSpPr>
            <a:spLocks noGrp="1"/>
          </p:cNvSpPr>
          <p:nvPr>
            <p:ph sz="quarter" idx="15"/>
          </p:nvPr>
        </p:nvSpPr>
        <p:spPr>
          <a:xfrm>
            <a:off x="6011862" y="4005263"/>
            <a:ext cx="2592388" cy="2232025"/>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8451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E521A4E1-9635-4BB6-9234-9071201632B1}"/>
              </a:ext>
            </a:extLst>
          </p:cNvPr>
          <p:cNvSpPr>
            <a:spLocks noGrp="1"/>
          </p:cNvSpPr>
          <p:nvPr>
            <p:ph type="title"/>
          </p:nvPr>
        </p:nvSpPr>
        <p:spPr>
          <a:xfrm>
            <a:off x="539749" y="333374"/>
            <a:ext cx="6696075" cy="1295401"/>
          </a:xfrm>
          <a:prstGeom prst="rect">
            <a:avLst/>
          </a:prstGeom>
        </p:spPr>
        <p:txBody>
          <a:bodyPr vert="horz" lIns="0" tIns="0" rIns="0" bIns="0" rtlCol="0" anchor="ctr">
            <a:noAutofit/>
          </a:bodyPr>
          <a:lstStyle>
            <a:lvl1pPr>
              <a:defRPr sz="2800"/>
            </a:lvl1pPr>
          </a:lstStyle>
          <a:p>
            <a:r>
              <a:rPr lang="de-DE" dirty="0"/>
              <a:t>Titelmasterformat durch Klicken bearbeiten</a:t>
            </a:r>
          </a:p>
        </p:txBody>
      </p:sp>
      <p:sp>
        <p:nvSpPr>
          <p:cNvPr id="8" name="Inhaltsplatzhalter 13">
            <a:extLst>
              <a:ext uri="{FF2B5EF4-FFF2-40B4-BE49-F238E27FC236}">
                <a16:creationId xmlns:a16="http://schemas.microsoft.com/office/drawing/2014/main" id="{22FC2298-3277-409E-A9AA-3F987851FDD8}"/>
              </a:ext>
            </a:extLst>
          </p:cNvPr>
          <p:cNvSpPr>
            <a:spLocks noGrp="1"/>
          </p:cNvSpPr>
          <p:nvPr>
            <p:ph sz="quarter" idx="13"/>
          </p:nvPr>
        </p:nvSpPr>
        <p:spPr>
          <a:xfrm>
            <a:off x="539750" y="1628775"/>
            <a:ext cx="3869247" cy="220772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6272C9B5-4FF7-4C58-87FA-BDD6816F5ECF}"/>
              </a:ext>
            </a:extLst>
          </p:cNvPr>
          <p:cNvSpPr>
            <a:spLocks noGrp="1"/>
          </p:cNvSpPr>
          <p:nvPr>
            <p:ph sz="quarter" idx="19"/>
          </p:nvPr>
        </p:nvSpPr>
        <p:spPr>
          <a:xfrm>
            <a:off x="4643438" y="1656655"/>
            <a:ext cx="3960812" cy="217984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13">
            <a:extLst>
              <a:ext uri="{FF2B5EF4-FFF2-40B4-BE49-F238E27FC236}">
                <a16:creationId xmlns:a16="http://schemas.microsoft.com/office/drawing/2014/main" id="{9083045F-049E-4082-8CA7-5DB4B039D52E}"/>
              </a:ext>
            </a:extLst>
          </p:cNvPr>
          <p:cNvSpPr>
            <a:spLocks noGrp="1"/>
          </p:cNvSpPr>
          <p:nvPr>
            <p:ph sz="quarter" idx="20"/>
          </p:nvPr>
        </p:nvSpPr>
        <p:spPr>
          <a:xfrm>
            <a:off x="539750" y="4005265"/>
            <a:ext cx="3960813" cy="222905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13">
            <a:extLst>
              <a:ext uri="{FF2B5EF4-FFF2-40B4-BE49-F238E27FC236}">
                <a16:creationId xmlns:a16="http://schemas.microsoft.com/office/drawing/2014/main" id="{6537532B-CC9F-4AFA-A94A-3F65D9503680}"/>
              </a:ext>
            </a:extLst>
          </p:cNvPr>
          <p:cNvSpPr>
            <a:spLocks noGrp="1"/>
          </p:cNvSpPr>
          <p:nvPr>
            <p:ph sz="quarter" idx="21"/>
          </p:nvPr>
        </p:nvSpPr>
        <p:spPr>
          <a:xfrm>
            <a:off x="4643438" y="4005264"/>
            <a:ext cx="3960812" cy="222905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3306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8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799692" y="2556940"/>
            <a:ext cx="5509158" cy="1004046"/>
          </a:xfrm>
        </p:spPr>
        <p:txBody>
          <a:bodyPr/>
          <a:lstStyle>
            <a:lvl1pPr algn="ctr">
              <a:defRPr sz="3200"/>
            </a:lvl1pPr>
          </a:lstStyle>
          <a:p>
            <a:r>
              <a:rPr lang="de-DE"/>
              <a:t>Titelmasterformat durch Klicken bearbeiten</a:t>
            </a:r>
            <a:endParaRPr lang="en-US" dirty="0"/>
          </a:p>
        </p:txBody>
      </p:sp>
      <p:sp>
        <p:nvSpPr>
          <p:cNvPr id="3" name="Untertitel 2"/>
          <p:cNvSpPr>
            <a:spLocks noGrp="1"/>
          </p:cNvSpPr>
          <p:nvPr>
            <p:ph type="subTitle" idx="1"/>
          </p:nvPr>
        </p:nvSpPr>
        <p:spPr>
          <a:xfrm>
            <a:off x="1800224" y="3708114"/>
            <a:ext cx="5508625" cy="11970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27330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77CD3B9-0122-3243-ACC3-957FD6F9415F}"/>
              </a:ext>
            </a:extLst>
          </p:cNvPr>
          <p:cNvSpPr>
            <a:spLocks noGrp="1" noChangeArrowheads="1"/>
          </p:cNvSpPr>
          <p:nvPr>
            <p:ph type="dt" idx="10"/>
          </p:nvPr>
        </p:nvSpPr>
        <p:spPr>
          <a:ln/>
        </p:spPr>
        <p:txBody>
          <a:bodyPr/>
          <a:lstStyle>
            <a:lvl1pPr>
              <a:defRPr/>
            </a:lvl1pPr>
          </a:lstStyle>
          <a:p>
            <a:pPr>
              <a:defRPr/>
            </a:pPr>
            <a:endParaRPr lang="ru-RU" altLang="ru-RU"/>
          </a:p>
        </p:txBody>
      </p:sp>
      <p:sp>
        <p:nvSpPr>
          <p:cNvPr id="3" name="Rectangle 4">
            <a:extLst>
              <a:ext uri="{FF2B5EF4-FFF2-40B4-BE49-F238E27FC236}">
                <a16:creationId xmlns:a16="http://schemas.microsoft.com/office/drawing/2014/main" id="{54280991-F659-FD4E-9CAB-DE26C02D005D}"/>
              </a:ext>
            </a:extLst>
          </p:cNvPr>
          <p:cNvSpPr>
            <a:spLocks noGrp="1" noChangeArrowheads="1"/>
          </p:cNvSpPr>
          <p:nvPr>
            <p:ph type="ftr" idx="11"/>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206DBEA4-E7C2-3D44-BAF3-68A25DBE4326}"/>
              </a:ext>
            </a:extLst>
          </p:cNvPr>
          <p:cNvSpPr>
            <a:spLocks noGrp="1" noChangeArrowheads="1"/>
          </p:cNvSpPr>
          <p:nvPr>
            <p:ph type="sldNum" idx="12"/>
          </p:nvPr>
        </p:nvSpPr>
        <p:spPr>
          <a:ln/>
        </p:spPr>
        <p:txBody>
          <a:bodyPr/>
          <a:lstStyle>
            <a:lvl1pPr>
              <a:defRPr/>
            </a:lvl1pPr>
          </a:lstStyle>
          <a:p>
            <a:pPr>
              <a:defRPr/>
            </a:pPr>
            <a:fld id="{244BAF2F-6B81-2E45-93A8-1A5F85A0A908}" type="slidenum">
              <a:rPr lang="ru-RU" altLang="ru-RU"/>
              <a:pPr>
                <a:defRPr/>
              </a:pPr>
              <a:t>‹Nr.›</a:t>
            </a:fld>
            <a:endParaRPr lang="ru-RU" altLang="ru-RU"/>
          </a:p>
        </p:txBody>
      </p:sp>
    </p:spTree>
    <p:extLst>
      <p:ext uri="{BB962C8B-B14F-4D97-AF65-F5344CB8AC3E}">
        <p14:creationId xmlns:p14="http://schemas.microsoft.com/office/powerpoint/2010/main" val="291531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1" name="Titel 1"/>
          <p:cNvSpPr>
            <a:spLocks noGrp="1"/>
          </p:cNvSpPr>
          <p:nvPr>
            <p:ph type="ctrTitle"/>
          </p:nvPr>
        </p:nvSpPr>
        <p:spPr>
          <a:xfrm>
            <a:off x="1142485" y="1624013"/>
            <a:ext cx="6858000" cy="2247900"/>
          </a:xfrm>
          <a:prstGeom prst="rect">
            <a:avLst/>
          </a:prstGeom>
        </p:spPr>
        <p:txBody>
          <a:bodyPr lIns="64291" tIns="32146" rIns="64291" bIns="32146" anchor="b"/>
          <a:lstStyle>
            <a:lvl1pPr algn="ctr">
              <a:lnSpc>
                <a:spcPct val="90000"/>
              </a:lnSpc>
              <a:defRPr sz="3600"/>
            </a:lvl1pPr>
          </a:lstStyle>
          <a:p>
            <a:r>
              <a:rPr lang="de-DE" dirty="0"/>
              <a:t>Titelmasterformat durch Klicken bearbeiten</a:t>
            </a:r>
          </a:p>
        </p:txBody>
      </p:sp>
      <p:sp>
        <p:nvSpPr>
          <p:cNvPr id="12" name="Untertitel 2"/>
          <p:cNvSpPr>
            <a:spLocks noGrp="1"/>
          </p:cNvSpPr>
          <p:nvPr>
            <p:ph type="subTitle" idx="1"/>
          </p:nvPr>
        </p:nvSpPr>
        <p:spPr>
          <a:xfrm>
            <a:off x="1135171" y="4005263"/>
            <a:ext cx="6858000" cy="1704552"/>
          </a:xfrm>
          <a:prstGeom prst="rect">
            <a:avLst/>
          </a:prstGeom>
        </p:spPr>
        <p:txBody>
          <a:bodyPr lIns="64291" tIns="32146" rIns="64291" bIns="32146"/>
          <a:lstStyle>
            <a:lvl1pPr marL="0" indent="0" algn="ctr">
              <a:buNone/>
              <a:defRPr sz="2000"/>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dirty="0"/>
              <a:t>Formatvorlage des Untertitelmasters durch Klicken bearbeiten</a:t>
            </a:r>
          </a:p>
        </p:txBody>
      </p:sp>
    </p:spTree>
    <p:extLst>
      <p:ext uri="{BB962C8B-B14F-4D97-AF65-F5344CB8AC3E}">
        <p14:creationId xmlns:p14="http://schemas.microsoft.com/office/powerpoint/2010/main" val="33104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Ein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499" cy="1295400"/>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6" name="Inhaltsplatzhalter 13">
            <a:extLst>
              <a:ext uri="{FF2B5EF4-FFF2-40B4-BE49-F238E27FC236}">
                <a16:creationId xmlns:a16="http://schemas.microsoft.com/office/drawing/2014/main" id="{2A24706B-6A46-415F-B960-DEE14B97BECB}"/>
              </a:ext>
            </a:extLst>
          </p:cNvPr>
          <p:cNvSpPr>
            <a:spLocks noGrp="1"/>
          </p:cNvSpPr>
          <p:nvPr>
            <p:ph sz="quarter" idx="10"/>
          </p:nvPr>
        </p:nvSpPr>
        <p:spPr>
          <a:xfrm>
            <a:off x="539750" y="1628775"/>
            <a:ext cx="8064499" cy="4537075"/>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defTabSz="358775">
              <a:spcBef>
                <a:spcPts val="0"/>
              </a:spcBef>
              <a:buSzPct val="100000"/>
              <a:defRPr sz="1600"/>
            </a:lvl3pPr>
            <a:lvl4pPr marL="1254125" indent="-179388">
              <a:spcBef>
                <a:spcPts val="0"/>
              </a:spcBef>
              <a:buSzPct val="100000"/>
              <a:defRPr sz="1600"/>
            </a:lvl4pPr>
            <a:lvl5pPr marL="1612900" indent="-179388">
              <a:spcBef>
                <a:spcPts val="0"/>
              </a:spcBef>
              <a:spcAft>
                <a:spcPts val="1000"/>
              </a:spcAft>
              <a:buSzPct val="100000"/>
              <a:defRPr sz="1600"/>
            </a:lvl5pPr>
          </a:lstStyle>
          <a:p>
            <a:pPr lvl="0"/>
            <a:r>
              <a:rPr lang="de-DE" dirty="0"/>
              <a:t>Formatvorlagen des Textmasters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515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Zwei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500" cy="1290638"/>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6" name="Inhaltsplatzhalter 13">
            <a:extLst>
              <a:ext uri="{FF2B5EF4-FFF2-40B4-BE49-F238E27FC236}">
                <a16:creationId xmlns:a16="http://schemas.microsoft.com/office/drawing/2014/main" id="{81463C07-0DF7-4F5E-9BD8-158B1C48DC93}"/>
              </a:ext>
            </a:extLst>
          </p:cNvPr>
          <p:cNvSpPr>
            <a:spLocks noGrp="1"/>
          </p:cNvSpPr>
          <p:nvPr>
            <p:ph sz="quarter" idx="12"/>
          </p:nvPr>
        </p:nvSpPr>
        <p:spPr>
          <a:xfrm>
            <a:off x="561974" y="1628775"/>
            <a:ext cx="3996378" cy="4537075"/>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A3CA250D-9E86-48AF-AD04-A9547097D0DE}"/>
              </a:ext>
            </a:extLst>
          </p:cNvPr>
          <p:cNvSpPr>
            <a:spLocks noGrp="1"/>
          </p:cNvSpPr>
          <p:nvPr>
            <p:ph sz="quarter" idx="13"/>
          </p:nvPr>
        </p:nvSpPr>
        <p:spPr>
          <a:xfrm>
            <a:off x="4643438" y="1628775"/>
            <a:ext cx="3960812" cy="4537075"/>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7298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50" y="333375"/>
            <a:ext cx="6583362" cy="1295400"/>
          </a:xfrm>
          <a:prstGeom prst="rect">
            <a:avLst/>
          </a:prstGeom>
        </p:spPr>
        <p:txBody>
          <a:bodyPr vert="horz" lIns="0" tIns="0" rIns="0" bIns="0" rtlCol="0" anchor="ctr">
            <a:noAutofit/>
          </a:bodyPr>
          <a:lstStyle>
            <a:lvl1pPr>
              <a:defRPr sz="2800">
                <a:solidFill>
                  <a:schemeClr val="bg1">
                    <a:lumMod val="10000"/>
                  </a:schemeClr>
                </a:solidFill>
              </a:defRPr>
            </a:lvl1pPr>
          </a:lstStyle>
          <a:p>
            <a:r>
              <a:rPr lang="de-DE"/>
              <a:t>Titelmasterformat durch Klicken bearbeiten</a:t>
            </a:r>
            <a:endParaRPr lang="de-DE" dirty="0"/>
          </a:p>
        </p:txBody>
      </p:sp>
      <p:sp>
        <p:nvSpPr>
          <p:cNvPr id="11" name="Inhaltsplatzhalter 13"/>
          <p:cNvSpPr>
            <a:spLocks noGrp="1"/>
          </p:cNvSpPr>
          <p:nvPr>
            <p:ph sz="quarter" idx="12"/>
          </p:nvPr>
        </p:nvSpPr>
        <p:spPr>
          <a:xfrm>
            <a:off x="539749" y="1628775"/>
            <a:ext cx="3960814" cy="4703266"/>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13">
            <a:extLst>
              <a:ext uri="{FF2B5EF4-FFF2-40B4-BE49-F238E27FC236}">
                <a16:creationId xmlns:a16="http://schemas.microsoft.com/office/drawing/2014/main" id="{1429F61C-4258-41E1-B99E-A466C4EB38FD}"/>
              </a:ext>
            </a:extLst>
          </p:cNvPr>
          <p:cNvSpPr>
            <a:spLocks noGrp="1"/>
          </p:cNvSpPr>
          <p:nvPr>
            <p:ph sz="quarter" idx="13"/>
          </p:nvPr>
        </p:nvSpPr>
        <p:spPr>
          <a:xfrm>
            <a:off x="4643438" y="1628775"/>
            <a:ext cx="3960812" cy="4703266"/>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379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oßes Bild">
    <p:spTree>
      <p:nvGrpSpPr>
        <p:cNvPr id="1" name=""/>
        <p:cNvGrpSpPr/>
        <p:nvPr/>
      </p:nvGrpSpPr>
      <p:grpSpPr>
        <a:xfrm>
          <a:off x="0" y="0"/>
          <a:ext cx="0" cy="0"/>
          <a:chOff x="0" y="0"/>
          <a:chExt cx="0" cy="0"/>
        </a:xfrm>
      </p:grpSpPr>
      <p:sp>
        <p:nvSpPr>
          <p:cNvPr id="7" name="Shape 102"/>
          <p:cNvSpPr>
            <a:spLocks noGrp="1"/>
          </p:cNvSpPr>
          <p:nvPr>
            <p:ph type="pic" idx="13"/>
          </p:nvPr>
        </p:nvSpPr>
        <p:spPr>
          <a:xfrm>
            <a:off x="1312245" y="1624013"/>
            <a:ext cx="6489416" cy="5742760"/>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5" name="Titelplatzhalter 1"/>
          <p:cNvSpPr>
            <a:spLocks noGrp="1"/>
          </p:cNvSpPr>
          <p:nvPr>
            <p:ph type="title"/>
          </p:nvPr>
        </p:nvSpPr>
        <p:spPr>
          <a:xfrm>
            <a:off x="539750" y="333375"/>
            <a:ext cx="8064499" cy="1290638"/>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Tree>
    <p:extLst>
      <p:ext uri="{BB962C8B-B14F-4D97-AF65-F5344CB8AC3E}">
        <p14:creationId xmlns:p14="http://schemas.microsoft.com/office/powerpoint/2010/main" val="275788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und Bilder">
    <p:spTree>
      <p:nvGrpSpPr>
        <p:cNvPr id="1" name=""/>
        <p:cNvGrpSpPr/>
        <p:nvPr/>
      </p:nvGrpSpPr>
      <p:grpSpPr>
        <a:xfrm>
          <a:off x="0" y="0"/>
          <a:ext cx="0" cy="0"/>
          <a:chOff x="0" y="0"/>
          <a:chExt cx="0" cy="0"/>
        </a:xfrm>
      </p:grpSpPr>
      <p:sp>
        <p:nvSpPr>
          <p:cNvPr id="5"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8"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6" name="Titelplatzhalter 1"/>
          <p:cNvSpPr>
            <a:spLocks noGrp="1"/>
          </p:cNvSpPr>
          <p:nvPr>
            <p:ph type="title"/>
          </p:nvPr>
        </p:nvSpPr>
        <p:spPr>
          <a:xfrm>
            <a:off x="539750" y="333375"/>
            <a:ext cx="8064499" cy="1295400"/>
          </a:xfrm>
          <a:prstGeom prst="rect">
            <a:avLst/>
          </a:prstGeom>
        </p:spPr>
        <p:txBody>
          <a:bodyPr vert="horz" lIns="0" tIns="0" rIns="0" bIns="0" rtlCol="0" anchor="ctr">
            <a:noAutofit/>
          </a:bodyPr>
          <a:lstStyle>
            <a:lvl1pPr algn="ctr">
              <a:defRPr sz="2800" b="0"/>
            </a:lvl1pPr>
          </a:lstStyle>
          <a:p>
            <a:r>
              <a:rPr lang="de-DE" dirty="0"/>
              <a:t>Titelmasterformat durch Klicken bearbeiten</a:t>
            </a:r>
          </a:p>
        </p:txBody>
      </p:sp>
      <p:sp>
        <p:nvSpPr>
          <p:cNvPr id="7" name="Inhaltsplatzhalter 13">
            <a:extLst>
              <a:ext uri="{FF2B5EF4-FFF2-40B4-BE49-F238E27FC236}">
                <a16:creationId xmlns:a16="http://schemas.microsoft.com/office/drawing/2014/main" id="{47582EC9-92D8-4FD5-A847-4C03EC4AEBEE}"/>
              </a:ext>
            </a:extLst>
          </p:cNvPr>
          <p:cNvSpPr>
            <a:spLocks noGrp="1"/>
          </p:cNvSpPr>
          <p:nvPr>
            <p:ph sz="quarter" idx="15"/>
          </p:nvPr>
        </p:nvSpPr>
        <p:spPr>
          <a:xfrm>
            <a:off x="3276600" y="1628774"/>
            <a:ext cx="5327649" cy="2232025"/>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1836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und Bild">
    <p:spTree>
      <p:nvGrpSpPr>
        <p:cNvPr id="1" name=""/>
        <p:cNvGrpSpPr/>
        <p:nvPr/>
      </p:nvGrpSpPr>
      <p:grpSpPr>
        <a:xfrm>
          <a:off x="0" y="0"/>
          <a:ext cx="0" cy="0"/>
          <a:chOff x="0" y="0"/>
          <a:chExt cx="0" cy="0"/>
        </a:xfrm>
      </p:grpSpPr>
      <p:sp>
        <p:nvSpPr>
          <p:cNvPr id="10"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5"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6" name="Inhaltsplatzhalter 13">
            <a:extLst>
              <a:ext uri="{FF2B5EF4-FFF2-40B4-BE49-F238E27FC236}">
                <a16:creationId xmlns:a16="http://schemas.microsoft.com/office/drawing/2014/main" id="{A3EB955F-FCFF-4DB5-9D4D-AAAC47B40F14}"/>
              </a:ext>
            </a:extLst>
          </p:cNvPr>
          <p:cNvSpPr>
            <a:spLocks noGrp="1"/>
          </p:cNvSpPr>
          <p:nvPr>
            <p:ph sz="quarter" idx="15"/>
          </p:nvPr>
        </p:nvSpPr>
        <p:spPr>
          <a:xfrm>
            <a:off x="3276600" y="1628775"/>
            <a:ext cx="5327650" cy="2232025"/>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9664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abelle">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4" name="Inhaltsplatzhalter 13">
            <a:extLst>
              <a:ext uri="{FF2B5EF4-FFF2-40B4-BE49-F238E27FC236}">
                <a16:creationId xmlns:a16="http://schemas.microsoft.com/office/drawing/2014/main" id="{460F7067-44AC-4F25-9A90-EF55D8C2F7D8}"/>
              </a:ext>
            </a:extLst>
          </p:cNvPr>
          <p:cNvSpPr>
            <a:spLocks noGrp="1"/>
          </p:cNvSpPr>
          <p:nvPr>
            <p:ph sz="quarter" idx="15"/>
          </p:nvPr>
        </p:nvSpPr>
        <p:spPr>
          <a:xfrm>
            <a:off x="3276600" y="1628775"/>
            <a:ext cx="5327650" cy="4537075"/>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157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50" y="333375"/>
            <a:ext cx="8064500" cy="1290638"/>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12" name="Flussdiagramm: Verbindungsstelle 11"/>
          <p:cNvSpPr/>
          <p:nvPr userDrawn="1"/>
        </p:nvSpPr>
        <p:spPr>
          <a:xfrm>
            <a:off x="6353511" y="2820367"/>
            <a:ext cx="1912793" cy="1805377"/>
          </a:xfrm>
          <a:prstGeom prst="flowChartConnector">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0" y="2872854"/>
            <a:ext cx="1912793" cy="1736847"/>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rgbClr val="FFFFFF"/>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tx2">
              <a:lumMod val="60000"/>
              <a:lumOff val="40000"/>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03206" y="1678261"/>
            <a:ext cx="2017288" cy="1789334"/>
          </a:xfrm>
          <a:prstGeom prst="ellipse">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831307" y="3943444"/>
            <a:ext cx="1789188" cy="1733240"/>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rgbClr val="FFFFFF"/>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32554" y="2175756"/>
            <a:ext cx="1958767" cy="779674"/>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rgbClr val="FFFFFF"/>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7185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Nur Bild">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4" name="Inhaltsplatzhalter 5">
            <a:extLst>
              <a:ext uri="{FF2B5EF4-FFF2-40B4-BE49-F238E27FC236}">
                <a16:creationId xmlns:a16="http://schemas.microsoft.com/office/drawing/2014/main" id="{DDF9CCC2-1401-4852-8521-4176DC363430}"/>
              </a:ext>
            </a:extLst>
          </p:cNvPr>
          <p:cNvSpPr>
            <a:spLocks noGrp="1"/>
          </p:cNvSpPr>
          <p:nvPr>
            <p:ph sz="quarter" idx="10"/>
          </p:nvPr>
        </p:nvSpPr>
        <p:spPr>
          <a:xfrm>
            <a:off x="539750" y="1628775"/>
            <a:ext cx="8064500" cy="5522652"/>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0" indent="179388">
              <a:spcBef>
                <a:spcPts val="0"/>
              </a:spcBef>
              <a:buSzPct val="100000"/>
              <a:defRPr sz="1600">
                <a:solidFill>
                  <a:schemeClr val="bg1">
                    <a:lumMod val="10000"/>
                  </a:schemeClr>
                </a:solidFill>
              </a:defRPr>
            </a:lvl1pPr>
            <a:lvl2pPr marL="358775" indent="180000">
              <a:spcBef>
                <a:spcPts val="0"/>
              </a:spcBef>
              <a:buSzPct val="100000"/>
              <a:defRPr sz="1600">
                <a:solidFill>
                  <a:schemeClr val="bg1">
                    <a:lumMod val="10000"/>
                  </a:schemeClr>
                </a:solidFill>
              </a:defRPr>
            </a:lvl2pPr>
            <a:lvl3pPr marL="715963" indent="179388">
              <a:spcBef>
                <a:spcPts val="0"/>
              </a:spcBef>
              <a:buSzPct val="100000"/>
              <a:defRPr sz="1600">
                <a:solidFill>
                  <a:schemeClr val="bg1">
                    <a:lumMod val="10000"/>
                  </a:schemeClr>
                </a:solidFill>
              </a:defRPr>
            </a:lvl3pPr>
            <a:lvl4pPr marL="1077913" indent="179388">
              <a:spcBef>
                <a:spcPts val="0"/>
              </a:spcBef>
              <a:buSzPct val="100000"/>
              <a:defRPr sz="1600">
                <a:solidFill>
                  <a:schemeClr val="bg1">
                    <a:lumMod val="10000"/>
                  </a:schemeClr>
                </a:solidFill>
              </a:defRPr>
            </a:lvl4pPr>
            <a:lvl5pPr marL="1436688" indent="180000">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2946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6" name="Inhaltsplatzhalter 13">
            <a:extLst>
              <a:ext uri="{FF2B5EF4-FFF2-40B4-BE49-F238E27FC236}">
                <a16:creationId xmlns:a16="http://schemas.microsoft.com/office/drawing/2014/main" id="{86CD5816-E6A9-47EC-A6CD-48253B06237E}"/>
              </a:ext>
            </a:extLst>
          </p:cNvPr>
          <p:cNvSpPr>
            <a:spLocks noGrp="1"/>
          </p:cNvSpPr>
          <p:nvPr>
            <p:ph sz="quarter" idx="12"/>
          </p:nvPr>
        </p:nvSpPr>
        <p:spPr>
          <a:xfrm>
            <a:off x="3306763" y="1628775"/>
            <a:ext cx="2560637" cy="4680591"/>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13">
            <a:extLst>
              <a:ext uri="{FF2B5EF4-FFF2-40B4-BE49-F238E27FC236}">
                <a16:creationId xmlns:a16="http://schemas.microsoft.com/office/drawing/2014/main" id="{7DFD7DFA-4CD0-4077-8962-BC0321D63EE7}"/>
              </a:ext>
            </a:extLst>
          </p:cNvPr>
          <p:cNvSpPr>
            <a:spLocks noGrp="1"/>
          </p:cNvSpPr>
          <p:nvPr>
            <p:ph sz="quarter" idx="13"/>
          </p:nvPr>
        </p:nvSpPr>
        <p:spPr>
          <a:xfrm>
            <a:off x="539750" y="1628775"/>
            <a:ext cx="2592388" cy="220772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D66CFCD5-8741-415D-B983-2AC0376B688B}"/>
              </a:ext>
            </a:extLst>
          </p:cNvPr>
          <p:cNvSpPr>
            <a:spLocks noGrp="1"/>
          </p:cNvSpPr>
          <p:nvPr>
            <p:ph sz="quarter" idx="15"/>
          </p:nvPr>
        </p:nvSpPr>
        <p:spPr>
          <a:xfrm>
            <a:off x="6042024" y="4005263"/>
            <a:ext cx="2562226" cy="216058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3077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5768354F-2B96-41F1-B868-94163785D6EE}"/>
              </a:ext>
            </a:extLst>
          </p:cNvPr>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8" name="Inhaltsplatzhalter 13">
            <a:extLst>
              <a:ext uri="{FF2B5EF4-FFF2-40B4-BE49-F238E27FC236}">
                <a16:creationId xmlns:a16="http://schemas.microsoft.com/office/drawing/2014/main" id="{FB6C7FD1-B2D6-4394-91A6-0A38EB28EC03}"/>
              </a:ext>
            </a:extLst>
          </p:cNvPr>
          <p:cNvSpPr>
            <a:spLocks noGrp="1"/>
          </p:cNvSpPr>
          <p:nvPr>
            <p:ph sz="quarter" idx="13"/>
          </p:nvPr>
        </p:nvSpPr>
        <p:spPr>
          <a:xfrm>
            <a:off x="539750" y="1656657"/>
            <a:ext cx="3960813" cy="220414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a:extLst>
              <a:ext uri="{FF2B5EF4-FFF2-40B4-BE49-F238E27FC236}">
                <a16:creationId xmlns:a16="http://schemas.microsoft.com/office/drawing/2014/main" id="{F79C1F01-14A9-4898-893E-F05659B04D23}"/>
              </a:ext>
            </a:extLst>
          </p:cNvPr>
          <p:cNvSpPr>
            <a:spLocks noGrp="1"/>
          </p:cNvSpPr>
          <p:nvPr>
            <p:ph sz="quarter" idx="19"/>
          </p:nvPr>
        </p:nvSpPr>
        <p:spPr>
          <a:xfrm>
            <a:off x="4643438" y="1628775"/>
            <a:ext cx="3960812" cy="2232025"/>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13">
            <a:extLst>
              <a:ext uri="{FF2B5EF4-FFF2-40B4-BE49-F238E27FC236}">
                <a16:creationId xmlns:a16="http://schemas.microsoft.com/office/drawing/2014/main" id="{5FFFE20F-17CC-4C66-A0F2-305CF04E4BFE}"/>
              </a:ext>
            </a:extLst>
          </p:cNvPr>
          <p:cNvSpPr>
            <a:spLocks noGrp="1"/>
          </p:cNvSpPr>
          <p:nvPr>
            <p:ph sz="quarter" idx="20"/>
          </p:nvPr>
        </p:nvSpPr>
        <p:spPr>
          <a:xfrm>
            <a:off x="539749" y="4005265"/>
            <a:ext cx="3960813" cy="216058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13">
            <a:extLst>
              <a:ext uri="{FF2B5EF4-FFF2-40B4-BE49-F238E27FC236}">
                <a16:creationId xmlns:a16="http://schemas.microsoft.com/office/drawing/2014/main" id="{FE0BF2CA-A396-40A9-AF07-93A0AD398AD3}"/>
              </a:ext>
            </a:extLst>
          </p:cNvPr>
          <p:cNvSpPr>
            <a:spLocks noGrp="1"/>
          </p:cNvSpPr>
          <p:nvPr>
            <p:ph sz="quarter" idx="21"/>
          </p:nvPr>
        </p:nvSpPr>
        <p:spPr>
          <a:xfrm>
            <a:off x="4643438" y="4005264"/>
            <a:ext cx="3960812" cy="216058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3011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4" name="Titel 1"/>
          <p:cNvSpPr>
            <a:spLocks noGrp="1"/>
          </p:cNvSpPr>
          <p:nvPr>
            <p:ph type="ctrTitle"/>
          </p:nvPr>
        </p:nvSpPr>
        <p:spPr>
          <a:xfrm>
            <a:off x="1142485" y="1624013"/>
            <a:ext cx="6858000" cy="2247900"/>
          </a:xfrm>
          <a:prstGeom prst="rect">
            <a:avLst/>
          </a:prstGeom>
        </p:spPr>
        <p:txBody>
          <a:bodyPr lIns="64291" tIns="32146" rIns="64291" bIns="32146" anchor="b"/>
          <a:lstStyle>
            <a:lvl1pPr algn="ctr">
              <a:defRPr sz="3600"/>
            </a:lvl1pPr>
          </a:lstStyle>
          <a:p>
            <a:r>
              <a:rPr lang="de-DE" dirty="0"/>
              <a:t>Titelmasterformat durch Klicken bearbeiten</a:t>
            </a:r>
          </a:p>
        </p:txBody>
      </p:sp>
      <p:sp>
        <p:nvSpPr>
          <p:cNvPr id="6" name="Untertitel 2"/>
          <p:cNvSpPr>
            <a:spLocks noGrp="1"/>
          </p:cNvSpPr>
          <p:nvPr>
            <p:ph type="subTitle" idx="1"/>
          </p:nvPr>
        </p:nvSpPr>
        <p:spPr>
          <a:xfrm>
            <a:off x="1135171" y="4005263"/>
            <a:ext cx="6858000" cy="1704552"/>
          </a:xfrm>
          <a:prstGeom prst="rect">
            <a:avLst/>
          </a:prstGeom>
        </p:spPr>
        <p:txBody>
          <a:bodyPr lIns="64291" tIns="32146" rIns="64291" bIns="32146"/>
          <a:lstStyle>
            <a:lvl1pPr marL="0" indent="0" algn="ctr">
              <a:buNone/>
              <a:defRPr sz="2000"/>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dirty="0"/>
              <a:t>Formatvorlage des Untertitelmasters durch Klicken bearbeiten</a:t>
            </a:r>
          </a:p>
        </p:txBody>
      </p:sp>
    </p:spTree>
    <p:extLst>
      <p:ext uri="{BB962C8B-B14F-4D97-AF65-F5344CB8AC3E}">
        <p14:creationId xmlns:p14="http://schemas.microsoft.com/office/powerpoint/2010/main" val="186302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7" name="Shape 102"/>
          <p:cNvSpPr>
            <a:spLocks noGrp="1"/>
          </p:cNvSpPr>
          <p:nvPr>
            <p:ph type="pic" idx="13"/>
          </p:nvPr>
        </p:nvSpPr>
        <p:spPr>
          <a:xfrm>
            <a:off x="1312245" y="1624013"/>
            <a:ext cx="6489416" cy="5742760"/>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4" name="Titelplatzhalter 1"/>
          <p:cNvSpPr>
            <a:spLocks noGrp="1"/>
          </p:cNvSpPr>
          <p:nvPr>
            <p:ph type="title"/>
          </p:nvPr>
        </p:nvSpPr>
        <p:spPr>
          <a:xfrm>
            <a:off x="539750" y="333376"/>
            <a:ext cx="6583362" cy="1290638"/>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Tree>
    <p:extLst>
      <p:ext uri="{BB962C8B-B14F-4D97-AF65-F5344CB8AC3E}">
        <p14:creationId xmlns:p14="http://schemas.microsoft.com/office/powerpoint/2010/main" val="407910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Ein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1">
                    <a:lumMod val="10000"/>
                  </a:schemeClr>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57852DC7-81F6-4D5F-B623-2B0F5D0D3305}"/>
              </a:ext>
            </a:extLst>
          </p:cNvPr>
          <p:cNvSpPr>
            <a:spLocks noGrp="1"/>
          </p:cNvSpPr>
          <p:nvPr>
            <p:ph sz="quarter" idx="10"/>
          </p:nvPr>
        </p:nvSpPr>
        <p:spPr>
          <a:xfrm>
            <a:off x="539750" y="1628775"/>
            <a:ext cx="8064500" cy="4608513"/>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defTabSz="358775">
              <a:spcBef>
                <a:spcPts val="0"/>
              </a:spcBef>
              <a:buSzPct val="100000"/>
              <a:defRPr sz="1600"/>
            </a:lvl3pPr>
            <a:lvl4pPr marL="1254125" indent="-179388">
              <a:spcBef>
                <a:spcPts val="0"/>
              </a:spcBef>
              <a:buSzPct val="100000"/>
              <a:defRPr sz="1600"/>
            </a:lvl4pPr>
            <a:lvl5pPr marL="1612900" indent="-179388">
              <a:spcBef>
                <a:spcPts val="0"/>
              </a:spcBef>
              <a:spcAft>
                <a:spcPts val="1000"/>
              </a:spcAft>
              <a:buSzPct val="100000"/>
              <a:defRPr sz="1600"/>
            </a:lvl5pPr>
          </a:lstStyle>
          <a:p>
            <a:pPr lvl="0"/>
            <a:r>
              <a:rPr lang="de-DE" dirty="0"/>
              <a:t>Formatvorlagen des Textmasters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8148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Zwei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1">
                    <a:lumMod val="10000"/>
                  </a:schemeClr>
                </a:solidFill>
              </a:defRPr>
            </a:lvl1pPr>
          </a:lstStyle>
          <a:p>
            <a:r>
              <a:rPr lang="de-DE" dirty="0"/>
              <a:t>Titelmasterformat durch Klicken bearbeiten</a:t>
            </a:r>
          </a:p>
        </p:txBody>
      </p:sp>
      <p:sp>
        <p:nvSpPr>
          <p:cNvPr id="8" name="Inhaltsplatzhalter 13">
            <a:extLst>
              <a:ext uri="{FF2B5EF4-FFF2-40B4-BE49-F238E27FC236}">
                <a16:creationId xmlns:a16="http://schemas.microsoft.com/office/drawing/2014/main" id="{386C9D6D-E1E8-4F4A-9115-8F918788417E}"/>
              </a:ext>
            </a:extLst>
          </p:cNvPr>
          <p:cNvSpPr>
            <a:spLocks noGrp="1"/>
          </p:cNvSpPr>
          <p:nvPr>
            <p:ph sz="quarter" idx="12"/>
          </p:nvPr>
        </p:nvSpPr>
        <p:spPr>
          <a:xfrm>
            <a:off x="539751" y="1628775"/>
            <a:ext cx="3960812" cy="4608513"/>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8ECAD894-AE9E-49D1-A2D3-F2B79C724CEE}"/>
              </a:ext>
            </a:extLst>
          </p:cNvPr>
          <p:cNvSpPr>
            <a:spLocks noGrp="1"/>
          </p:cNvSpPr>
          <p:nvPr>
            <p:ph sz="quarter" idx="13"/>
          </p:nvPr>
        </p:nvSpPr>
        <p:spPr>
          <a:xfrm>
            <a:off x="4643438" y="1628775"/>
            <a:ext cx="3960812" cy="4608513"/>
          </a:xfrm>
          <a:prstGeom prst="rect">
            <a:avLst/>
          </a:pr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82563">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48579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roßes Bild">
    <p:spTree>
      <p:nvGrpSpPr>
        <p:cNvPr id="1" name=""/>
        <p:cNvGrpSpPr/>
        <p:nvPr/>
      </p:nvGrpSpPr>
      <p:grpSpPr>
        <a:xfrm>
          <a:off x="0" y="0"/>
          <a:ext cx="0" cy="0"/>
          <a:chOff x="0" y="0"/>
          <a:chExt cx="0" cy="0"/>
        </a:xfrm>
      </p:grpSpPr>
      <p:sp>
        <p:nvSpPr>
          <p:cNvPr id="7" name="Shape 102"/>
          <p:cNvSpPr>
            <a:spLocks noGrp="1"/>
          </p:cNvSpPr>
          <p:nvPr>
            <p:ph type="pic" idx="13"/>
          </p:nvPr>
        </p:nvSpPr>
        <p:spPr>
          <a:xfrm>
            <a:off x="1312245" y="1628775"/>
            <a:ext cx="6489416" cy="5737998"/>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chemeClr val="bg1">
                    <a:lumMod val="10000"/>
                  </a:schemeClr>
                </a:solidFill>
              </a:defRPr>
            </a:lvl3pPr>
          </a:lstStyle>
          <a:p>
            <a:pPr lvl="2"/>
            <a:r>
              <a:rPr lang="de-DE" dirty="0"/>
              <a:t>Bild durch Klicken auf Symbol hinzufügen</a:t>
            </a:r>
            <a:endParaRPr dirty="0"/>
          </a:p>
        </p:txBody>
      </p:sp>
      <p:sp>
        <p:nvSpPr>
          <p:cNvPr id="4"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1">
                    <a:lumMod val="10000"/>
                  </a:schemeClr>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28311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 und Bilder">
    <p:spTree>
      <p:nvGrpSpPr>
        <p:cNvPr id="1" name=""/>
        <p:cNvGrpSpPr/>
        <p:nvPr/>
      </p:nvGrpSpPr>
      <p:grpSpPr>
        <a:xfrm>
          <a:off x="0" y="0"/>
          <a:ext cx="0" cy="0"/>
          <a:chOff x="0" y="0"/>
          <a:chExt cx="0" cy="0"/>
        </a:xfrm>
      </p:grpSpPr>
      <p:sp>
        <p:nvSpPr>
          <p:cNvPr id="5"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chemeClr val="bg1">
                    <a:lumMod val="10000"/>
                  </a:schemeClr>
                </a:solidFill>
              </a:defRPr>
            </a:lvl3pPr>
          </a:lstStyle>
          <a:p>
            <a:pPr lvl="2"/>
            <a:r>
              <a:rPr lang="de-DE"/>
              <a:t>Bild durch Klicken auf Symbol hinzufügen</a:t>
            </a:r>
            <a:endParaRPr dirty="0"/>
          </a:p>
        </p:txBody>
      </p:sp>
      <p:sp>
        <p:nvSpPr>
          <p:cNvPr id="8"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chemeClr val="bg1">
                    <a:lumMod val="10000"/>
                  </a:schemeClr>
                </a:solidFill>
              </a:defRPr>
            </a:lvl3pPr>
          </a:lstStyle>
          <a:p>
            <a:pPr lvl="2"/>
            <a:r>
              <a:rPr lang="de-DE"/>
              <a:t>Bild durch Klicken auf Symbol hinzufügen</a:t>
            </a:r>
            <a:endParaRPr dirty="0"/>
          </a:p>
        </p:txBody>
      </p:sp>
      <p:sp>
        <p:nvSpPr>
          <p:cNvPr id="9"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b="0">
                <a:solidFill>
                  <a:schemeClr val="bg2">
                    <a:lumMod val="10000"/>
                  </a:schemeClr>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D18BBF78-0548-445E-BC8C-16951FA64A7E}"/>
              </a:ext>
            </a:extLst>
          </p:cNvPr>
          <p:cNvSpPr>
            <a:spLocks noGrp="1"/>
          </p:cNvSpPr>
          <p:nvPr>
            <p:ph sz="quarter" idx="15"/>
          </p:nvPr>
        </p:nvSpPr>
        <p:spPr>
          <a:xfrm>
            <a:off x="3311524" y="1628775"/>
            <a:ext cx="5292725" cy="2226172"/>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6829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und Bild">
    <p:spTree>
      <p:nvGrpSpPr>
        <p:cNvPr id="1" name=""/>
        <p:cNvGrpSpPr/>
        <p:nvPr/>
      </p:nvGrpSpPr>
      <p:grpSpPr>
        <a:xfrm>
          <a:off x="0" y="0"/>
          <a:ext cx="0" cy="0"/>
          <a:chOff x="0" y="0"/>
          <a:chExt cx="0" cy="0"/>
        </a:xfrm>
      </p:grpSpPr>
      <p:sp>
        <p:nvSpPr>
          <p:cNvPr id="10"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chemeClr val="bg1">
                    <a:lumMod val="10000"/>
                  </a:schemeClr>
                </a:solidFill>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6"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2">
                    <a:lumMod val="10000"/>
                  </a:schemeClr>
                </a:solidFill>
              </a:defRPr>
            </a:lvl1pPr>
          </a:lstStyle>
          <a:p>
            <a:r>
              <a:rPr lang="de-DE" dirty="0"/>
              <a:t>Titelmasterformat durch Klicken bearbeiten</a:t>
            </a:r>
          </a:p>
        </p:txBody>
      </p:sp>
      <p:sp>
        <p:nvSpPr>
          <p:cNvPr id="5" name="Inhaltsplatzhalter 13">
            <a:extLst>
              <a:ext uri="{FF2B5EF4-FFF2-40B4-BE49-F238E27FC236}">
                <a16:creationId xmlns:a16="http://schemas.microsoft.com/office/drawing/2014/main" id="{8905D250-AA8E-43A0-B027-DC629BA71FEC}"/>
              </a:ext>
            </a:extLst>
          </p:cNvPr>
          <p:cNvSpPr>
            <a:spLocks noGrp="1"/>
          </p:cNvSpPr>
          <p:nvPr>
            <p:ph sz="quarter" idx="15"/>
          </p:nvPr>
        </p:nvSpPr>
        <p:spPr>
          <a:xfrm>
            <a:off x="3311524" y="1628775"/>
            <a:ext cx="5292725" cy="2226172"/>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7706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abelle">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2">
                    <a:lumMod val="10000"/>
                  </a:schemeClr>
                </a:solidFill>
              </a:defRPr>
            </a:lvl1pPr>
          </a:lstStyle>
          <a:p>
            <a:r>
              <a:rPr lang="de-DE"/>
              <a:t>Titelmasterformat durch Klicken bearbeiten</a:t>
            </a:r>
            <a:endParaRPr lang="de-DE" dirty="0"/>
          </a:p>
        </p:txBody>
      </p:sp>
      <p:sp>
        <p:nvSpPr>
          <p:cNvPr id="4" name="Inhaltsplatzhalter 13">
            <a:extLst>
              <a:ext uri="{FF2B5EF4-FFF2-40B4-BE49-F238E27FC236}">
                <a16:creationId xmlns:a16="http://schemas.microsoft.com/office/drawing/2014/main" id="{B210B923-90E6-4186-83C8-F8DB34C93A3B}"/>
              </a:ext>
            </a:extLst>
          </p:cNvPr>
          <p:cNvSpPr>
            <a:spLocks noGrp="1"/>
          </p:cNvSpPr>
          <p:nvPr>
            <p:ph sz="quarter" idx="15"/>
          </p:nvPr>
        </p:nvSpPr>
        <p:spPr>
          <a:xfrm>
            <a:off x="3311525" y="1628775"/>
            <a:ext cx="5292725" cy="4608514"/>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7218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tx1">
                    <a:lumMod val="50000"/>
                  </a:schemeClr>
                </a:solidFill>
              </a:defRPr>
            </a:lvl1pPr>
          </a:lstStyle>
          <a:p>
            <a:r>
              <a:rPr lang="de-DE" dirty="0"/>
              <a:t>Titelmasterformat durch Klicken bearbeiten</a:t>
            </a:r>
          </a:p>
        </p:txBody>
      </p:sp>
      <p:sp>
        <p:nvSpPr>
          <p:cNvPr id="12" name="Flussdiagramm: Verbindungsstelle 11"/>
          <p:cNvSpPr/>
          <p:nvPr userDrawn="1"/>
        </p:nvSpPr>
        <p:spPr>
          <a:xfrm>
            <a:off x="6353511" y="2820367"/>
            <a:ext cx="1912793" cy="1805377"/>
          </a:xfrm>
          <a:prstGeom prst="flowChartConnector">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0" y="2820368"/>
            <a:ext cx="1912793" cy="1838819"/>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rgbClr val="FFFFFF"/>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accent5">
              <a:lumMod val="75000"/>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03206" y="1678261"/>
            <a:ext cx="2017288" cy="178933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767777" y="3943444"/>
            <a:ext cx="1852718" cy="1733240"/>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rgbClr val="FFFFFF"/>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03206" y="1678261"/>
            <a:ext cx="2035989" cy="1789334"/>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chemeClr val="accent3">
                    <a:lumMod val="50000"/>
                  </a:schemeClr>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6675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Nur Bild">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tx1">
                    <a:lumMod val="50000"/>
                  </a:schemeClr>
                </a:solidFill>
              </a:defRPr>
            </a:lvl1pPr>
          </a:lstStyle>
          <a:p>
            <a:r>
              <a:rPr lang="de-DE" dirty="0"/>
              <a:t>Titelmasterformat durch Klicken bearbeiten</a:t>
            </a:r>
          </a:p>
        </p:txBody>
      </p:sp>
      <p:sp>
        <p:nvSpPr>
          <p:cNvPr id="4" name="Inhaltsplatzhalter 5">
            <a:extLst>
              <a:ext uri="{FF2B5EF4-FFF2-40B4-BE49-F238E27FC236}">
                <a16:creationId xmlns:a16="http://schemas.microsoft.com/office/drawing/2014/main" id="{3DC5E6EC-43AF-4ADC-9B7C-EEE2BBD99B32}"/>
              </a:ext>
            </a:extLst>
          </p:cNvPr>
          <p:cNvSpPr>
            <a:spLocks noGrp="1"/>
          </p:cNvSpPr>
          <p:nvPr>
            <p:ph sz="quarter" idx="10"/>
          </p:nvPr>
        </p:nvSpPr>
        <p:spPr>
          <a:xfrm>
            <a:off x="539749" y="1628775"/>
            <a:ext cx="8010574" cy="5569476"/>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0" indent="179388">
              <a:spcBef>
                <a:spcPts val="0"/>
              </a:spcBef>
              <a:buSzPct val="100000"/>
              <a:defRPr sz="1600">
                <a:solidFill>
                  <a:schemeClr val="bg1">
                    <a:lumMod val="10000"/>
                  </a:schemeClr>
                </a:solidFill>
              </a:defRPr>
            </a:lvl1pPr>
            <a:lvl2pPr marL="358775" indent="180000">
              <a:spcBef>
                <a:spcPts val="0"/>
              </a:spcBef>
              <a:buSzPct val="100000"/>
              <a:defRPr sz="1600">
                <a:solidFill>
                  <a:schemeClr val="bg1">
                    <a:lumMod val="10000"/>
                  </a:schemeClr>
                </a:solidFill>
              </a:defRPr>
            </a:lvl2pPr>
            <a:lvl3pPr marL="715963" indent="179388">
              <a:spcBef>
                <a:spcPts val="0"/>
              </a:spcBef>
              <a:buSzPct val="100000"/>
              <a:defRPr sz="1600">
                <a:solidFill>
                  <a:schemeClr val="bg1">
                    <a:lumMod val="10000"/>
                  </a:schemeClr>
                </a:solidFill>
              </a:defRPr>
            </a:lvl3pPr>
            <a:lvl4pPr marL="1077913" indent="179388">
              <a:spcBef>
                <a:spcPts val="0"/>
              </a:spcBef>
              <a:buSzPct val="100000"/>
              <a:defRPr sz="1600">
                <a:solidFill>
                  <a:schemeClr val="bg1">
                    <a:lumMod val="10000"/>
                  </a:schemeClr>
                </a:solidFill>
              </a:defRPr>
            </a:lvl4pPr>
            <a:lvl5pPr marL="1436688" indent="180000">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729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539749" y="333375"/>
            <a:ext cx="6638973" cy="1284706"/>
          </a:xfrm>
          <a:prstGeom prst="rect">
            <a:avLst/>
          </a:prstGeom>
        </p:spPr>
        <p:txBody>
          <a:bodyPr vert="horz" lIns="0" tIns="0" rIns="0" bIns="0" rtlCol="0" anchor="ctr">
            <a:noAutofit/>
          </a:bodyPr>
          <a:lstStyle>
            <a:lvl1pPr>
              <a:defRPr sz="2800">
                <a:solidFill>
                  <a:schemeClr val="bg2">
                    <a:lumMod val="10000"/>
                  </a:schemeClr>
                </a:solidFill>
              </a:defRPr>
            </a:lvl1pPr>
          </a:lstStyle>
          <a:p>
            <a:r>
              <a:rPr lang="de-DE" dirty="0"/>
              <a:t>Titelmasterformat durch Klicken bearbeiten</a:t>
            </a:r>
          </a:p>
        </p:txBody>
      </p:sp>
      <p:sp>
        <p:nvSpPr>
          <p:cNvPr id="13" name="Inhaltsplatzhalter 13">
            <a:extLst>
              <a:ext uri="{FF2B5EF4-FFF2-40B4-BE49-F238E27FC236}">
                <a16:creationId xmlns:a16="http://schemas.microsoft.com/office/drawing/2014/main" id="{01B7D64F-4C46-4299-B86C-C161C5BD97FE}"/>
              </a:ext>
            </a:extLst>
          </p:cNvPr>
          <p:cNvSpPr>
            <a:spLocks noGrp="1"/>
          </p:cNvSpPr>
          <p:nvPr>
            <p:ph sz="quarter" idx="12"/>
          </p:nvPr>
        </p:nvSpPr>
        <p:spPr>
          <a:xfrm>
            <a:off x="3311525" y="1628775"/>
            <a:ext cx="2555875" cy="4680591"/>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a:extLst>
              <a:ext uri="{FF2B5EF4-FFF2-40B4-BE49-F238E27FC236}">
                <a16:creationId xmlns:a16="http://schemas.microsoft.com/office/drawing/2014/main" id="{BEB3FD74-0140-49C0-BCE7-C0D6EB641C7D}"/>
              </a:ext>
            </a:extLst>
          </p:cNvPr>
          <p:cNvSpPr>
            <a:spLocks noGrp="1"/>
          </p:cNvSpPr>
          <p:nvPr>
            <p:ph sz="quarter" idx="13"/>
          </p:nvPr>
        </p:nvSpPr>
        <p:spPr>
          <a:xfrm>
            <a:off x="539750" y="1628775"/>
            <a:ext cx="2592388" cy="220772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13">
            <a:extLst>
              <a:ext uri="{FF2B5EF4-FFF2-40B4-BE49-F238E27FC236}">
                <a16:creationId xmlns:a16="http://schemas.microsoft.com/office/drawing/2014/main" id="{6EF13A42-9934-485D-AAC2-821034B62738}"/>
              </a:ext>
            </a:extLst>
          </p:cNvPr>
          <p:cNvSpPr>
            <a:spLocks noGrp="1"/>
          </p:cNvSpPr>
          <p:nvPr>
            <p:ph sz="quarter" idx="15"/>
          </p:nvPr>
        </p:nvSpPr>
        <p:spPr>
          <a:xfrm>
            <a:off x="5949322" y="4129519"/>
            <a:ext cx="2484108"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380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9C0AF1D5-8A98-4CCA-B770-A3F4EE9E8B64}"/>
              </a:ext>
            </a:extLst>
          </p:cNvPr>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chemeClr val="bg1">
                    <a:lumMod val="10000"/>
                  </a:schemeClr>
                </a:solidFill>
              </a:defRPr>
            </a:lvl1pPr>
          </a:lstStyle>
          <a:p>
            <a:r>
              <a:rPr lang="de-DE" dirty="0"/>
              <a:t>Titelmasterformat durch Klicken bearbeiten</a:t>
            </a:r>
          </a:p>
        </p:txBody>
      </p:sp>
      <p:sp>
        <p:nvSpPr>
          <p:cNvPr id="13" name="Inhaltsplatzhalter 13">
            <a:extLst>
              <a:ext uri="{FF2B5EF4-FFF2-40B4-BE49-F238E27FC236}">
                <a16:creationId xmlns:a16="http://schemas.microsoft.com/office/drawing/2014/main" id="{597E4EC7-7E7A-497E-8F04-1753AB5921B5}"/>
              </a:ext>
            </a:extLst>
          </p:cNvPr>
          <p:cNvSpPr>
            <a:spLocks noGrp="1"/>
          </p:cNvSpPr>
          <p:nvPr>
            <p:ph sz="quarter" idx="13"/>
          </p:nvPr>
        </p:nvSpPr>
        <p:spPr>
          <a:xfrm>
            <a:off x="539750" y="1656657"/>
            <a:ext cx="3960813" cy="220414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a:extLst>
              <a:ext uri="{FF2B5EF4-FFF2-40B4-BE49-F238E27FC236}">
                <a16:creationId xmlns:a16="http://schemas.microsoft.com/office/drawing/2014/main" id="{8DC14AE6-6FAC-4C2A-99B1-24104DED1A8E}"/>
              </a:ext>
            </a:extLst>
          </p:cNvPr>
          <p:cNvSpPr>
            <a:spLocks noGrp="1"/>
          </p:cNvSpPr>
          <p:nvPr>
            <p:ph sz="quarter" idx="19"/>
          </p:nvPr>
        </p:nvSpPr>
        <p:spPr>
          <a:xfrm>
            <a:off x="4643438" y="1656657"/>
            <a:ext cx="3960812" cy="220414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13">
            <a:extLst>
              <a:ext uri="{FF2B5EF4-FFF2-40B4-BE49-F238E27FC236}">
                <a16:creationId xmlns:a16="http://schemas.microsoft.com/office/drawing/2014/main" id="{558888EF-1F73-4460-B35A-AB2F840708BD}"/>
              </a:ext>
            </a:extLst>
          </p:cNvPr>
          <p:cNvSpPr>
            <a:spLocks noGrp="1"/>
          </p:cNvSpPr>
          <p:nvPr>
            <p:ph sz="quarter" idx="20"/>
          </p:nvPr>
        </p:nvSpPr>
        <p:spPr>
          <a:xfrm>
            <a:off x="539751" y="4005263"/>
            <a:ext cx="3960812" cy="2232025"/>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13">
            <a:extLst>
              <a:ext uri="{FF2B5EF4-FFF2-40B4-BE49-F238E27FC236}">
                <a16:creationId xmlns:a16="http://schemas.microsoft.com/office/drawing/2014/main" id="{E99558F0-3992-47B3-9A3C-3030C98948B7}"/>
              </a:ext>
            </a:extLst>
          </p:cNvPr>
          <p:cNvSpPr>
            <a:spLocks noGrp="1"/>
          </p:cNvSpPr>
          <p:nvPr>
            <p:ph sz="quarter" idx="21"/>
          </p:nvPr>
        </p:nvSpPr>
        <p:spPr>
          <a:xfrm>
            <a:off x="4643438" y="4005264"/>
            <a:ext cx="3566543" cy="222905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3959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p:spTree>
      <p:nvGrpSpPr>
        <p:cNvPr id="1" name=""/>
        <p:cNvGrpSpPr/>
        <p:nvPr/>
      </p:nvGrpSpPr>
      <p:grpSpPr>
        <a:xfrm>
          <a:off x="0" y="0"/>
          <a:ext cx="0" cy="0"/>
          <a:chOff x="0" y="0"/>
          <a:chExt cx="0" cy="0"/>
        </a:xfrm>
      </p:grpSpPr>
      <p:sp>
        <p:nvSpPr>
          <p:cNvPr id="5"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8"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6" name="Titelplatzhalter 1"/>
          <p:cNvSpPr>
            <a:spLocks noGrp="1"/>
          </p:cNvSpPr>
          <p:nvPr>
            <p:ph type="title"/>
          </p:nvPr>
        </p:nvSpPr>
        <p:spPr>
          <a:xfrm>
            <a:off x="539750" y="333375"/>
            <a:ext cx="6651626" cy="1295400"/>
          </a:xfrm>
          <a:prstGeom prst="rect">
            <a:avLst/>
          </a:prstGeom>
        </p:spPr>
        <p:txBody>
          <a:bodyPr vert="horz" lIns="0" tIns="0" rIns="0" bIns="0" rtlCol="0" anchor="ctr">
            <a:noAutofit/>
          </a:bodyPr>
          <a:lstStyle>
            <a:lvl1pPr>
              <a:defRPr sz="2800" b="0"/>
            </a:lvl1pPr>
          </a:lstStyle>
          <a:p>
            <a:r>
              <a:rPr lang="de-DE"/>
              <a:t>Titelmasterformat durch Klicken bearbeiten</a:t>
            </a:r>
            <a:endParaRPr lang="de-DE" dirty="0"/>
          </a:p>
        </p:txBody>
      </p:sp>
      <p:sp>
        <p:nvSpPr>
          <p:cNvPr id="9" name="Inhaltsplatzhalter 13">
            <a:extLst>
              <a:ext uri="{FF2B5EF4-FFF2-40B4-BE49-F238E27FC236}">
                <a16:creationId xmlns:a16="http://schemas.microsoft.com/office/drawing/2014/main" id="{46A5BC3F-88A6-4B52-8662-CB358272B237}"/>
              </a:ext>
            </a:extLst>
          </p:cNvPr>
          <p:cNvSpPr>
            <a:spLocks noGrp="1"/>
          </p:cNvSpPr>
          <p:nvPr>
            <p:ph sz="quarter" idx="15"/>
          </p:nvPr>
        </p:nvSpPr>
        <p:spPr>
          <a:xfrm>
            <a:off x="3276600" y="1628775"/>
            <a:ext cx="5327650" cy="2226172"/>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457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3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Titel 1"/>
          <p:cNvSpPr>
            <a:spLocks noGrp="1"/>
          </p:cNvSpPr>
          <p:nvPr>
            <p:ph type="ctrTitle"/>
          </p:nvPr>
        </p:nvSpPr>
        <p:spPr>
          <a:xfrm>
            <a:off x="1142485" y="1624013"/>
            <a:ext cx="6858000" cy="2247900"/>
          </a:xfrm>
          <a:prstGeom prst="rect">
            <a:avLst/>
          </a:prstGeom>
        </p:spPr>
        <p:txBody>
          <a:bodyPr lIns="64291" tIns="32146" rIns="64291" bIns="32146" anchor="b"/>
          <a:lstStyle>
            <a:lvl1pPr algn="ctr">
              <a:defRPr sz="3600">
                <a:solidFill>
                  <a:schemeClr val="bg2">
                    <a:lumMod val="10000"/>
                  </a:schemeClr>
                </a:solidFill>
              </a:defRPr>
            </a:lvl1pPr>
          </a:lstStyle>
          <a:p>
            <a:r>
              <a:rPr lang="de-DE" dirty="0"/>
              <a:t>Titelmasterformat durch Klicken bearbeiten</a:t>
            </a:r>
          </a:p>
        </p:txBody>
      </p:sp>
      <p:sp>
        <p:nvSpPr>
          <p:cNvPr id="7" name="Untertitel 2"/>
          <p:cNvSpPr>
            <a:spLocks noGrp="1"/>
          </p:cNvSpPr>
          <p:nvPr>
            <p:ph type="subTitle" idx="1"/>
          </p:nvPr>
        </p:nvSpPr>
        <p:spPr>
          <a:xfrm>
            <a:off x="1135171" y="4005263"/>
            <a:ext cx="6858000" cy="1704552"/>
          </a:xfrm>
          <a:prstGeom prst="rect">
            <a:avLst/>
          </a:prstGeom>
        </p:spPr>
        <p:txBody>
          <a:bodyPr lIns="64291" tIns="32146" rIns="64291" bIns="32146"/>
          <a:lstStyle>
            <a:lvl1pPr marL="0" indent="0" algn="ctr">
              <a:buNone/>
              <a:defRPr sz="2000">
                <a:solidFill>
                  <a:schemeClr val="bg2">
                    <a:lumMod val="10000"/>
                  </a:schemeClr>
                </a:solidFill>
              </a:defRPr>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dirty="0"/>
              <a:t>Formatvorlage des Untertitelmasters durch Klicken bearbeiten</a:t>
            </a:r>
          </a:p>
        </p:txBody>
      </p:sp>
    </p:spTree>
    <p:extLst>
      <p:ext uri="{BB962C8B-B14F-4D97-AF65-F5344CB8AC3E}">
        <p14:creationId xmlns:p14="http://schemas.microsoft.com/office/powerpoint/2010/main" val="11170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in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6696075"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F1C5BF2B-B6BA-481F-BB52-F40B7869A8B5}"/>
              </a:ext>
            </a:extLst>
          </p:cNvPr>
          <p:cNvSpPr>
            <a:spLocks noGrp="1"/>
          </p:cNvSpPr>
          <p:nvPr>
            <p:ph sz="quarter" idx="10"/>
          </p:nvPr>
        </p:nvSpPr>
        <p:spPr>
          <a:xfrm>
            <a:off x="539750" y="1628775"/>
            <a:ext cx="8064500" cy="4608513"/>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defTabSz="358775">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spcAft>
                <a:spcPts val="1000"/>
              </a:spcAft>
              <a:buSzPct val="100000"/>
              <a:defRPr sz="1600">
                <a:solidFill>
                  <a:schemeClr val="bg1">
                    <a:lumMod val="10000"/>
                  </a:schemeClr>
                </a:solidFill>
              </a:defRPr>
            </a:lvl5pPr>
          </a:lstStyle>
          <a:p>
            <a:pPr lvl="0"/>
            <a:r>
              <a:rPr lang="de-DE" dirty="0"/>
              <a:t>Formatvorlagen des Textmasters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4227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Zwei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6638972"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8" name="Inhaltsplatzhalter 13">
            <a:extLst>
              <a:ext uri="{FF2B5EF4-FFF2-40B4-BE49-F238E27FC236}">
                <a16:creationId xmlns:a16="http://schemas.microsoft.com/office/drawing/2014/main" id="{5BC0B60A-8318-4904-AD80-5755A84F7202}"/>
              </a:ext>
            </a:extLst>
          </p:cNvPr>
          <p:cNvSpPr>
            <a:spLocks noGrp="1"/>
          </p:cNvSpPr>
          <p:nvPr>
            <p:ph sz="quarter" idx="12"/>
          </p:nvPr>
        </p:nvSpPr>
        <p:spPr>
          <a:xfrm>
            <a:off x="539751" y="1628775"/>
            <a:ext cx="3960812" cy="4608513"/>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7925668B-F8C7-4580-8C10-5FF24C2E7E0C}"/>
              </a:ext>
            </a:extLst>
          </p:cNvPr>
          <p:cNvSpPr>
            <a:spLocks noGrp="1"/>
          </p:cNvSpPr>
          <p:nvPr>
            <p:ph sz="quarter" idx="13"/>
          </p:nvPr>
        </p:nvSpPr>
        <p:spPr>
          <a:xfrm>
            <a:off x="4643438" y="1628775"/>
            <a:ext cx="3960812" cy="4608513"/>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1908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Großes Bild">
    <p:spTree>
      <p:nvGrpSpPr>
        <p:cNvPr id="1" name=""/>
        <p:cNvGrpSpPr/>
        <p:nvPr/>
      </p:nvGrpSpPr>
      <p:grpSpPr>
        <a:xfrm>
          <a:off x="0" y="0"/>
          <a:ext cx="0" cy="0"/>
          <a:chOff x="0" y="0"/>
          <a:chExt cx="0" cy="0"/>
        </a:xfrm>
      </p:grpSpPr>
      <p:sp>
        <p:nvSpPr>
          <p:cNvPr id="7" name="Shape 102"/>
          <p:cNvSpPr>
            <a:spLocks noGrp="1"/>
          </p:cNvSpPr>
          <p:nvPr>
            <p:ph type="pic" idx="13"/>
          </p:nvPr>
        </p:nvSpPr>
        <p:spPr>
          <a:xfrm>
            <a:off x="1312245" y="1624013"/>
            <a:ext cx="6489416" cy="5742760"/>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4" name="Titelplatzhalter 1"/>
          <p:cNvSpPr>
            <a:spLocks noGrp="1"/>
          </p:cNvSpPr>
          <p:nvPr>
            <p:ph type="title"/>
          </p:nvPr>
        </p:nvSpPr>
        <p:spPr>
          <a:xfrm>
            <a:off x="539749" y="333375"/>
            <a:ext cx="6696075" cy="1290638"/>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Tree>
    <p:extLst>
      <p:ext uri="{BB962C8B-B14F-4D97-AF65-F5344CB8AC3E}">
        <p14:creationId xmlns:p14="http://schemas.microsoft.com/office/powerpoint/2010/main" val="31449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xt und Bilder">
    <p:spTree>
      <p:nvGrpSpPr>
        <p:cNvPr id="1" name=""/>
        <p:cNvGrpSpPr/>
        <p:nvPr/>
      </p:nvGrpSpPr>
      <p:grpSpPr>
        <a:xfrm>
          <a:off x="0" y="0"/>
          <a:ext cx="0" cy="0"/>
          <a:chOff x="0" y="0"/>
          <a:chExt cx="0" cy="0"/>
        </a:xfrm>
      </p:grpSpPr>
      <p:sp>
        <p:nvSpPr>
          <p:cNvPr id="5"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8"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9" name="Titelplatzhalter 1"/>
          <p:cNvSpPr>
            <a:spLocks noGrp="1"/>
          </p:cNvSpPr>
          <p:nvPr>
            <p:ph type="title"/>
          </p:nvPr>
        </p:nvSpPr>
        <p:spPr>
          <a:xfrm>
            <a:off x="539749" y="333375"/>
            <a:ext cx="6645797" cy="1295400"/>
          </a:xfrm>
          <a:prstGeom prst="rect">
            <a:avLst/>
          </a:prstGeom>
        </p:spPr>
        <p:txBody>
          <a:bodyPr vert="horz" lIns="0" tIns="0" rIns="0" bIns="0" rtlCol="0" anchor="ctr">
            <a:noAutofit/>
          </a:bodyPr>
          <a:lstStyle>
            <a:lvl1pPr>
              <a:defRPr sz="2800" b="0">
                <a:solidFill>
                  <a:srgbClr val="FFFFFF"/>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A6F394E7-6806-4B6D-9A34-0CCCEDB05EDF}"/>
              </a:ext>
            </a:extLst>
          </p:cNvPr>
          <p:cNvSpPr>
            <a:spLocks noGrp="1"/>
          </p:cNvSpPr>
          <p:nvPr>
            <p:ph sz="quarter" idx="15"/>
          </p:nvPr>
        </p:nvSpPr>
        <p:spPr>
          <a:xfrm>
            <a:off x="3276600" y="1628774"/>
            <a:ext cx="5327650" cy="2232025"/>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2735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und Bild">
    <p:spTree>
      <p:nvGrpSpPr>
        <p:cNvPr id="1" name=""/>
        <p:cNvGrpSpPr/>
        <p:nvPr/>
      </p:nvGrpSpPr>
      <p:grpSpPr>
        <a:xfrm>
          <a:off x="0" y="0"/>
          <a:ext cx="0" cy="0"/>
          <a:chOff x="0" y="0"/>
          <a:chExt cx="0" cy="0"/>
        </a:xfrm>
      </p:grpSpPr>
      <p:sp>
        <p:nvSpPr>
          <p:cNvPr id="10"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6" name="Titelplatzhalter 1"/>
          <p:cNvSpPr>
            <a:spLocks noGrp="1"/>
          </p:cNvSpPr>
          <p:nvPr>
            <p:ph type="title"/>
          </p:nvPr>
        </p:nvSpPr>
        <p:spPr>
          <a:xfrm>
            <a:off x="539749" y="333375"/>
            <a:ext cx="6696075" cy="1273672"/>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5" name="Inhaltsplatzhalter 13">
            <a:extLst>
              <a:ext uri="{FF2B5EF4-FFF2-40B4-BE49-F238E27FC236}">
                <a16:creationId xmlns:a16="http://schemas.microsoft.com/office/drawing/2014/main" id="{3827AFFF-34AF-4213-AD2D-0EE7119EF058}"/>
              </a:ext>
            </a:extLst>
          </p:cNvPr>
          <p:cNvSpPr>
            <a:spLocks noGrp="1"/>
          </p:cNvSpPr>
          <p:nvPr>
            <p:ph sz="quarter" idx="15"/>
          </p:nvPr>
        </p:nvSpPr>
        <p:spPr>
          <a:xfrm>
            <a:off x="3276600" y="1628775"/>
            <a:ext cx="5327650" cy="2301780"/>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7930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abelle">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49" y="333375"/>
            <a:ext cx="6696075" cy="1273671"/>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4" name="Inhaltsplatzhalter 13">
            <a:extLst>
              <a:ext uri="{FF2B5EF4-FFF2-40B4-BE49-F238E27FC236}">
                <a16:creationId xmlns:a16="http://schemas.microsoft.com/office/drawing/2014/main" id="{78BF0D5C-30F8-4773-91BC-D3B2F624D19C}"/>
              </a:ext>
            </a:extLst>
          </p:cNvPr>
          <p:cNvSpPr>
            <a:spLocks noGrp="1"/>
          </p:cNvSpPr>
          <p:nvPr>
            <p:ph sz="quarter" idx="15"/>
          </p:nvPr>
        </p:nvSpPr>
        <p:spPr>
          <a:xfrm>
            <a:off x="3276600" y="1628775"/>
            <a:ext cx="5327650" cy="4608514"/>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530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49" y="333375"/>
            <a:ext cx="6696075" cy="1290638"/>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12" name="Flussdiagramm: Verbindungsstelle 11"/>
          <p:cNvSpPr/>
          <p:nvPr userDrawn="1"/>
        </p:nvSpPr>
        <p:spPr>
          <a:xfrm>
            <a:off x="6353511" y="2820367"/>
            <a:ext cx="1912793" cy="1805377"/>
          </a:xfrm>
          <a:prstGeom prst="flowChartConnector">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1" y="2820368"/>
            <a:ext cx="1892948" cy="1805376"/>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tx1">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43438" y="1651137"/>
            <a:ext cx="2017288" cy="178933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767778" y="3943444"/>
            <a:ext cx="1892948" cy="1733240"/>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32554" y="1624013"/>
            <a:ext cx="2006641" cy="1843582"/>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chemeClr val="accent3">
                    <a:lumMod val="50000"/>
                  </a:schemeClr>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251894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Nur Bild">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4" name="Inhaltsplatzhalter 5">
            <a:extLst>
              <a:ext uri="{FF2B5EF4-FFF2-40B4-BE49-F238E27FC236}">
                <a16:creationId xmlns:a16="http://schemas.microsoft.com/office/drawing/2014/main" id="{F515D4F7-BB07-4D69-AE33-BA18BF060E34}"/>
              </a:ext>
            </a:extLst>
          </p:cNvPr>
          <p:cNvSpPr>
            <a:spLocks noGrp="1"/>
          </p:cNvSpPr>
          <p:nvPr>
            <p:ph sz="quarter" idx="10"/>
          </p:nvPr>
        </p:nvSpPr>
        <p:spPr>
          <a:xfrm>
            <a:off x="539750" y="1628775"/>
            <a:ext cx="8064500" cy="5569476"/>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0" indent="179388">
              <a:spcBef>
                <a:spcPts val="0"/>
              </a:spcBef>
              <a:buSzPct val="100000"/>
              <a:defRPr sz="1600">
                <a:solidFill>
                  <a:schemeClr val="bg1">
                    <a:lumMod val="10000"/>
                  </a:schemeClr>
                </a:solidFill>
              </a:defRPr>
            </a:lvl1pPr>
            <a:lvl2pPr marL="358775" indent="180000">
              <a:spcBef>
                <a:spcPts val="0"/>
              </a:spcBef>
              <a:buSzPct val="100000"/>
              <a:defRPr sz="1600">
                <a:solidFill>
                  <a:schemeClr val="bg1">
                    <a:lumMod val="10000"/>
                  </a:schemeClr>
                </a:solidFill>
              </a:defRPr>
            </a:lvl2pPr>
            <a:lvl3pPr marL="715963" indent="179388">
              <a:spcBef>
                <a:spcPts val="0"/>
              </a:spcBef>
              <a:buSzPct val="100000"/>
              <a:defRPr sz="1600">
                <a:solidFill>
                  <a:schemeClr val="bg1">
                    <a:lumMod val="10000"/>
                  </a:schemeClr>
                </a:solidFill>
              </a:defRPr>
            </a:lvl3pPr>
            <a:lvl4pPr marL="1077913" indent="179388">
              <a:spcBef>
                <a:spcPts val="0"/>
              </a:spcBef>
              <a:buSzPct val="100000"/>
              <a:defRPr sz="1600">
                <a:solidFill>
                  <a:schemeClr val="bg1">
                    <a:lumMod val="10000"/>
                  </a:schemeClr>
                </a:solidFill>
              </a:defRPr>
            </a:lvl4pPr>
            <a:lvl5pPr marL="1436688" indent="180000">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333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0"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5" name="Titelplatzhalter 1"/>
          <p:cNvSpPr>
            <a:spLocks noGrp="1"/>
          </p:cNvSpPr>
          <p:nvPr>
            <p:ph type="title"/>
          </p:nvPr>
        </p:nvSpPr>
        <p:spPr>
          <a:xfrm>
            <a:off x="539750" y="333375"/>
            <a:ext cx="6651626"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6" name="Inhaltsplatzhalter 13">
            <a:extLst>
              <a:ext uri="{FF2B5EF4-FFF2-40B4-BE49-F238E27FC236}">
                <a16:creationId xmlns:a16="http://schemas.microsoft.com/office/drawing/2014/main" id="{300F732A-CA81-4884-B045-00DB594D7630}"/>
              </a:ext>
            </a:extLst>
          </p:cNvPr>
          <p:cNvSpPr>
            <a:spLocks noGrp="1"/>
          </p:cNvSpPr>
          <p:nvPr>
            <p:ph sz="quarter" idx="15"/>
          </p:nvPr>
        </p:nvSpPr>
        <p:spPr>
          <a:xfrm>
            <a:off x="3276600" y="1628775"/>
            <a:ext cx="5327650" cy="2226172"/>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034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7" name="Inhaltsplatzhalter 13">
            <a:extLst>
              <a:ext uri="{FF2B5EF4-FFF2-40B4-BE49-F238E27FC236}">
                <a16:creationId xmlns:a16="http://schemas.microsoft.com/office/drawing/2014/main" id="{E366E111-53BD-431B-89DF-115CF5801A2E}"/>
              </a:ext>
            </a:extLst>
          </p:cNvPr>
          <p:cNvSpPr>
            <a:spLocks noGrp="1"/>
          </p:cNvSpPr>
          <p:nvPr>
            <p:ph sz="quarter" idx="12"/>
          </p:nvPr>
        </p:nvSpPr>
        <p:spPr>
          <a:xfrm>
            <a:off x="3276600" y="1628775"/>
            <a:ext cx="2590799" cy="460851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13">
            <a:extLst>
              <a:ext uri="{FF2B5EF4-FFF2-40B4-BE49-F238E27FC236}">
                <a16:creationId xmlns:a16="http://schemas.microsoft.com/office/drawing/2014/main" id="{DAA9E880-BDE7-4C3B-8030-A0B61A15EA1E}"/>
              </a:ext>
            </a:extLst>
          </p:cNvPr>
          <p:cNvSpPr>
            <a:spLocks noGrp="1"/>
          </p:cNvSpPr>
          <p:nvPr>
            <p:ph sz="quarter" idx="13"/>
          </p:nvPr>
        </p:nvSpPr>
        <p:spPr>
          <a:xfrm>
            <a:off x="539749" y="1628775"/>
            <a:ext cx="2552372" cy="220772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7D059B2C-2290-45B3-A263-7A8FBF99A0B1}"/>
              </a:ext>
            </a:extLst>
          </p:cNvPr>
          <p:cNvSpPr>
            <a:spLocks noGrp="1"/>
          </p:cNvSpPr>
          <p:nvPr>
            <p:ph sz="quarter" idx="15"/>
          </p:nvPr>
        </p:nvSpPr>
        <p:spPr>
          <a:xfrm>
            <a:off x="6011862" y="4046207"/>
            <a:ext cx="2592388" cy="218399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8302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2588164F-7874-40E9-AF87-E244D68C3DDA}"/>
              </a:ext>
            </a:extLst>
          </p:cNvPr>
          <p:cNvSpPr>
            <a:spLocks noGrp="1"/>
          </p:cNvSpPr>
          <p:nvPr>
            <p:ph type="title"/>
          </p:nvPr>
        </p:nvSpPr>
        <p:spPr>
          <a:xfrm>
            <a:off x="539749" y="333375"/>
            <a:ext cx="6696075"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13" name="Inhaltsplatzhalter 13">
            <a:extLst>
              <a:ext uri="{FF2B5EF4-FFF2-40B4-BE49-F238E27FC236}">
                <a16:creationId xmlns:a16="http://schemas.microsoft.com/office/drawing/2014/main" id="{B4614BFB-0693-44E8-B640-69A1814DDA3E}"/>
              </a:ext>
            </a:extLst>
          </p:cNvPr>
          <p:cNvSpPr>
            <a:spLocks noGrp="1"/>
          </p:cNvSpPr>
          <p:nvPr>
            <p:ph sz="quarter" idx="13"/>
          </p:nvPr>
        </p:nvSpPr>
        <p:spPr>
          <a:xfrm>
            <a:off x="539749" y="1656657"/>
            <a:ext cx="3960814"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a:extLst>
              <a:ext uri="{FF2B5EF4-FFF2-40B4-BE49-F238E27FC236}">
                <a16:creationId xmlns:a16="http://schemas.microsoft.com/office/drawing/2014/main" id="{7F960BF7-9DF4-40DA-9857-3CA09182EC7D}"/>
              </a:ext>
            </a:extLst>
          </p:cNvPr>
          <p:cNvSpPr>
            <a:spLocks noGrp="1"/>
          </p:cNvSpPr>
          <p:nvPr>
            <p:ph sz="quarter" idx="19"/>
          </p:nvPr>
        </p:nvSpPr>
        <p:spPr>
          <a:xfrm>
            <a:off x="4643438" y="1656657"/>
            <a:ext cx="3960812" cy="220414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13">
            <a:extLst>
              <a:ext uri="{FF2B5EF4-FFF2-40B4-BE49-F238E27FC236}">
                <a16:creationId xmlns:a16="http://schemas.microsoft.com/office/drawing/2014/main" id="{A24D6F54-1C85-4E20-8612-327403127D18}"/>
              </a:ext>
            </a:extLst>
          </p:cNvPr>
          <p:cNvSpPr>
            <a:spLocks noGrp="1"/>
          </p:cNvSpPr>
          <p:nvPr>
            <p:ph sz="quarter" idx="20"/>
          </p:nvPr>
        </p:nvSpPr>
        <p:spPr>
          <a:xfrm>
            <a:off x="539751" y="4005264"/>
            <a:ext cx="3960812" cy="222905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13">
            <a:extLst>
              <a:ext uri="{FF2B5EF4-FFF2-40B4-BE49-F238E27FC236}">
                <a16:creationId xmlns:a16="http://schemas.microsoft.com/office/drawing/2014/main" id="{F3B0DB1A-6110-4D21-9F4B-7477A2FE9B06}"/>
              </a:ext>
            </a:extLst>
          </p:cNvPr>
          <p:cNvSpPr>
            <a:spLocks noGrp="1"/>
          </p:cNvSpPr>
          <p:nvPr>
            <p:ph sz="quarter" idx="21"/>
          </p:nvPr>
        </p:nvSpPr>
        <p:spPr>
          <a:xfrm>
            <a:off x="4643438" y="4005264"/>
            <a:ext cx="3960812" cy="2229056"/>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79388">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815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1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9" name="Titel 1"/>
          <p:cNvSpPr>
            <a:spLocks noGrp="1"/>
          </p:cNvSpPr>
          <p:nvPr>
            <p:ph type="ctrTitle"/>
          </p:nvPr>
        </p:nvSpPr>
        <p:spPr>
          <a:xfrm>
            <a:off x="1142485" y="1624013"/>
            <a:ext cx="6858000" cy="2247900"/>
          </a:xfrm>
          <a:prstGeom prst="rect">
            <a:avLst/>
          </a:prstGeom>
        </p:spPr>
        <p:txBody>
          <a:bodyPr lIns="64291" tIns="32146" rIns="64291" bIns="32146" anchor="b"/>
          <a:lstStyle>
            <a:lvl1pPr algn="ctr">
              <a:defRPr sz="3600">
                <a:solidFill>
                  <a:srgbClr val="FFFFFF"/>
                </a:solidFill>
              </a:defRPr>
            </a:lvl1pPr>
          </a:lstStyle>
          <a:p>
            <a:r>
              <a:rPr lang="de-DE" dirty="0"/>
              <a:t>Titelmasterformat durch Klicken bearbeiten</a:t>
            </a:r>
          </a:p>
        </p:txBody>
      </p:sp>
      <p:sp>
        <p:nvSpPr>
          <p:cNvPr id="10" name="Untertitel 2"/>
          <p:cNvSpPr>
            <a:spLocks noGrp="1"/>
          </p:cNvSpPr>
          <p:nvPr>
            <p:ph type="subTitle" idx="1"/>
          </p:nvPr>
        </p:nvSpPr>
        <p:spPr>
          <a:xfrm>
            <a:off x="1135171" y="4054475"/>
            <a:ext cx="6858000" cy="1655340"/>
          </a:xfrm>
          <a:prstGeom prst="rect">
            <a:avLst/>
          </a:prstGeom>
        </p:spPr>
        <p:txBody>
          <a:bodyPr lIns="64291" tIns="32146" rIns="64291" bIns="32146"/>
          <a:lstStyle>
            <a:lvl1pPr marL="0" indent="0" algn="ctr">
              <a:buNone/>
              <a:defRPr sz="2000">
                <a:solidFill>
                  <a:srgbClr val="FFFFFF"/>
                </a:solidFill>
              </a:defRPr>
            </a:lvl1pPr>
            <a:lvl2pPr marL="321457" indent="0" algn="ctr">
              <a:buNone/>
              <a:defRPr sz="1400"/>
            </a:lvl2pPr>
            <a:lvl3pPr marL="642915" indent="0" algn="ctr">
              <a:buNone/>
              <a:defRPr sz="1300"/>
            </a:lvl3pPr>
            <a:lvl4pPr marL="964372" indent="0" algn="ctr">
              <a:buNone/>
              <a:defRPr sz="1100"/>
            </a:lvl4pPr>
            <a:lvl5pPr marL="1285829" indent="0" algn="ctr">
              <a:buNone/>
              <a:defRPr sz="1100"/>
            </a:lvl5pPr>
            <a:lvl6pPr marL="1607287" indent="0" algn="ctr">
              <a:buNone/>
              <a:defRPr sz="1100"/>
            </a:lvl6pPr>
            <a:lvl7pPr marL="1928744" indent="0" algn="ctr">
              <a:buNone/>
              <a:defRPr sz="1100"/>
            </a:lvl7pPr>
            <a:lvl8pPr marL="2250201" indent="0" algn="ctr">
              <a:buNone/>
              <a:defRPr sz="1100"/>
            </a:lvl8pPr>
            <a:lvl9pPr marL="2571659" indent="0" algn="ctr">
              <a:buNone/>
              <a:defRPr sz="1100"/>
            </a:lvl9pPr>
          </a:lstStyle>
          <a:p>
            <a:r>
              <a:rPr lang="de-DE" dirty="0"/>
              <a:t>Formatvorlage des Untertitelmasters durch Klicken bearbeiten</a:t>
            </a:r>
          </a:p>
        </p:txBody>
      </p:sp>
    </p:spTree>
    <p:extLst>
      <p:ext uri="{BB962C8B-B14F-4D97-AF65-F5344CB8AC3E}">
        <p14:creationId xmlns:p14="http://schemas.microsoft.com/office/powerpoint/2010/main" val="308083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Ein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defRPr sz="2800">
                <a:solidFill>
                  <a:srgbClr val="FFFFFF"/>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8BF91B92-D004-4B25-909A-1B0D10237542}"/>
              </a:ext>
            </a:extLst>
          </p:cNvPr>
          <p:cNvSpPr>
            <a:spLocks noGrp="1"/>
          </p:cNvSpPr>
          <p:nvPr>
            <p:ph sz="quarter" idx="10"/>
          </p:nvPr>
        </p:nvSpPr>
        <p:spPr>
          <a:xfrm>
            <a:off x="539750" y="1628775"/>
            <a:ext cx="8064500" cy="4681538"/>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defTabSz="358775">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spcAft>
                <a:spcPts val="1000"/>
              </a:spcAft>
              <a:buSzPct val="100000"/>
              <a:defRPr sz="1600">
                <a:solidFill>
                  <a:srgbClr val="FFFFFF"/>
                </a:solidFill>
              </a:defRPr>
            </a:lvl5pPr>
          </a:lstStyle>
          <a:p>
            <a:pPr lvl="0"/>
            <a:r>
              <a:rPr lang="de-DE" dirty="0"/>
              <a:t>Formatvorlagen des Textmasters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638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Zweispaltig">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8" name="Inhaltsplatzhalter 13">
            <a:extLst>
              <a:ext uri="{FF2B5EF4-FFF2-40B4-BE49-F238E27FC236}">
                <a16:creationId xmlns:a16="http://schemas.microsoft.com/office/drawing/2014/main" id="{22605121-6CDC-43C5-9DE1-6B5844685465}"/>
              </a:ext>
            </a:extLst>
          </p:cNvPr>
          <p:cNvSpPr>
            <a:spLocks noGrp="1"/>
          </p:cNvSpPr>
          <p:nvPr>
            <p:ph sz="quarter" idx="12"/>
          </p:nvPr>
        </p:nvSpPr>
        <p:spPr>
          <a:xfrm>
            <a:off x="539751" y="1628775"/>
            <a:ext cx="3938588" cy="4681538"/>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82563">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02F03858-ABC1-4AE0-A007-463DEFB6F171}"/>
              </a:ext>
            </a:extLst>
          </p:cNvPr>
          <p:cNvSpPr>
            <a:spLocks noGrp="1"/>
          </p:cNvSpPr>
          <p:nvPr>
            <p:ph sz="quarter" idx="13"/>
          </p:nvPr>
        </p:nvSpPr>
        <p:spPr>
          <a:xfrm>
            <a:off x="4643438" y="1628775"/>
            <a:ext cx="3705225" cy="4681538"/>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82563">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759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Großes Bild">
    <p:spTree>
      <p:nvGrpSpPr>
        <p:cNvPr id="1" name=""/>
        <p:cNvGrpSpPr/>
        <p:nvPr/>
      </p:nvGrpSpPr>
      <p:grpSpPr>
        <a:xfrm>
          <a:off x="0" y="0"/>
          <a:ext cx="0" cy="0"/>
          <a:chOff x="0" y="0"/>
          <a:chExt cx="0" cy="0"/>
        </a:xfrm>
      </p:grpSpPr>
      <p:sp>
        <p:nvSpPr>
          <p:cNvPr id="7" name="Shape 102"/>
          <p:cNvSpPr>
            <a:spLocks noGrp="1"/>
          </p:cNvSpPr>
          <p:nvPr>
            <p:ph type="pic" idx="13"/>
          </p:nvPr>
        </p:nvSpPr>
        <p:spPr>
          <a:xfrm>
            <a:off x="1312245" y="1624013"/>
            <a:ext cx="6489416" cy="5742760"/>
          </a:xfrm>
          <a:prstGeom prst="flowChartConnector">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rgbClr val="FFFFFF"/>
                </a:solidFill>
              </a:defRPr>
            </a:lvl3pPr>
          </a:lstStyle>
          <a:p>
            <a:pPr lvl="2"/>
            <a:r>
              <a:rPr lang="de-DE"/>
              <a:t>Bild durch Klicken auf Symbol hinzufügen</a:t>
            </a:r>
            <a:endParaRPr dirty="0"/>
          </a:p>
        </p:txBody>
      </p:sp>
      <p:sp>
        <p:nvSpPr>
          <p:cNvPr id="4"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Tree>
    <p:extLst>
      <p:ext uri="{BB962C8B-B14F-4D97-AF65-F5344CB8AC3E}">
        <p14:creationId xmlns:p14="http://schemas.microsoft.com/office/powerpoint/2010/main" val="282730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und Bilder">
    <p:spTree>
      <p:nvGrpSpPr>
        <p:cNvPr id="1" name=""/>
        <p:cNvGrpSpPr/>
        <p:nvPr/>
      </p:nvGrpSpPr>
      <p:grpSpPr>
        <a:xfrm>
          <a:off x="0" y="0"/>
          <a:ext cx="0" cy="0"/>
          <a:chOff x="0" y="0"/>
          <a:chExt cx="0" cy="0"/>
        </a:xfrm>
      </p:grpSpPr>
      <p:sp>
        <p:nvSpPr>
          <p:cNvPr id="5" name="Shape 102"/>
          <p:cNvSpPr>
            <a:spLocks noGrp="1"/>
          </p:cNvSpPr>
          <p:nvPr>
            <p:ph type="pic" idx="13"/>
          </p:nvPr>
        </p:nvSpPr>
        <p:spPr>
          <a:xfrm>
            <a:off x="592403" y="3065107"/>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rgbClr val="FFFFFF"/>
                </a:solidFill>
              </a:defRPr>
            </a:lvl3pPr>
          </a:lstStyle>
          <a:p>
            <a:pPr lvl="2"/>
            <a:r>
              <a:rPr lang="de-DE"/>
              <a:t>Bild durch Klicken auf Symbol hinzufügen</a:t>
            </a:r>
            <a:endParaRPr dirty="0"/>
          </a:p>
        </p:txBody>
      </p:sp>
      <p:sp>
        <p:nvSpPr>
          <p:cNvPr id="8" name="Shape 102"/>
          <p:cNvSpPr>
            <a:spLocks noGrp="1"/>
          </p:cNvSpPr>
          <p:nvPr>
            <p:ph type="pic" idx="14"/>
          </p:nvPr>
        </p:nvSpPr>
        <p:spPr>
          <a:xfrm>
            <a:off x="2531608" y="4102762"/>
            <a:ext cx="2387069" cy="2178441"/>
          </a:xfrm>
          <a:custGeom>
            <a:avLst/>
            <a:gdLst>
              <a:gd name="connsiteX0" fmla="*/ 0 w 7429910"/>
              <a:gd name="connsiteY0" fmla="*/ 0 h 6826045"/>
              <a:gd name="connsiteX1" fmla="*/ 7429910 w 7429910"/>
              <a:gd name="connsiteY1" fmla="*/ 0 h 6826045"/>
              <a:gd name="connsiteX2" fmla="*/ 7429910 w 7429910"/>
              <a:gd name="connsiteY2" fmla="*/ 6826045 h 6826045"/>
              <a:gd name="connsiteX3" fmla="*/ 0 w 7429910"/>
              <a:gd name="connsiteY3" fmla="*/ 6826045 h 6826045"/>
              <a:gd name="connsiteX4" fmla="*/ 0 w 7429910"/>
              <a:gd name="connsiteY4" fmla="*/ 0 h 6826045"/>
              <a:gd name="connsiteX0" fmla="*/ 0 w 9429135"/>
              <a:gd name="connsiteY0" fmla="*/ 0 h 6826045"/>
              <a:gd name="connsiteX1" fmla="*/ 7429910 w 9429135"/>
              <a:gd name="connsiteY1" fmla="*/ 0 h 6826045"/>
              <a:gd name="connsiteX2" fmla="*/ 7429910 w 9429135"/>
              <a:gd name="connsiteY2" fmla="*/ 6826045 h 6826045"/>
              <a:gd name="connsiteX3" fmla="*/ 0 w 9429135"/>
              <a:gd name="connsiteY3" fmla="*/ 6826045 h 6826045"/>
              <a:gd name="connsiteX4" fmla="*/ 0 w 9429135"/>
              <a:gd name="connsiteY4" fmla="*/ 0 h 6826045"/>
              <a:gd name="connsiteX0" fmla="*/ 0 w 8358648"/>
              <a:gd name="connsiteY0" fmla="*/ 853255 h 7679300"/>
              <a:gd name="connsiteX1" fmla="*/ 7429910 w 8358648"/>
              <a:gd name="connsiteY1" fmla="*/ 853255 h 7679300"/>
              <a:gd name="connsiteX2" fmla="*/ 7429910 w 8358648"/>
              <a:gd name="connsiteY2" fmla="*/ 7679300 h 7679300"/>
              <a:gd name="connsiteX3" fmla="*/ 0 w 8358648"/>
              <a:gd name="connsiteY3" fmla="*/ 7679300 h 7679300"/>
              <a:gd name="connsiteX4" fmla="*/ 0 w 8358648"/>
              <a:gd name="connsiteY4" fmla="*/ 853255 h 7679300"/>
              <a:gd name="connsiteX0" fmla="*/ 928738 w 9287386"/>
              <a:gd name="connsiteY0" fmla="*/ 853255 h 7679300"/>
              <a:gd name="connsiteX1" fmla="*/ 8358648 w 9287386"/>
              <a:gd name="connsiteY1" fmla="*/ 853255 h 7679300"/>
              <a:gd name="connsiteX2" fmla="*/ 8358648 w 9287386"/>
              <a:gd name="connsiteY2" fmla="*/ 7679300 h 7679300"/>
              <a:gd name="connsiteX3" fmla="*/ 928738 w 9287386"/>
              <a:gd name="connsiteY3" fmla="*/ 7679300 h 7679300"/>
              <a:gd name="connsiteX4" fmla="*/ 928738 w 9287386"/>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459850"/>
              <a:gd name="connsiteY0" fmla="*/ 853255 h 7679300"/>
              <a:gd name="connsiteX1" fmla="*/ 8531112 w 9459850"/>
              <a:gd name="connsiteY1" fmla="*/ 853255 h 7679300"/>
              <a:gd name="connsiteX2" fmla="*/ 8531112 w 9459850"/>
              <a:gd name="connsiteY2" fmla="*/ 7679300 h 7679300"/>
              <a:gd name="connsiteX3" fmla="*/ 1101202 w 9459850"/>
              <a:gd name="connsiteY3" fmla="*/ 7679300 h 7679300"/>
              <a:gd name="connsiteX4" fmla="*/ 1101202 w 9459850"/>
              <a:gd name="connsiteY4" fmla="*/ 853255 h 7679300"/>
              <a:gd name="connsiteX0" fmla="*/ 1101202 w 9632314"/>
              <a:gd name="connsiteY0" fmla="*/ 853255 h 7679300"/>
              <a:gd name="connsiteX1" fmla="*/ 8531112 w 9632314"/>
              <a:gd name="connsiteY1" fmla="*/ 853255 h 7679300"/>
              <a:gd name="connsiteX2" fmla="*/ 8531112 w 9632314"/>
              <a:gd name="connsiteY2" fmla="*/ 7679300 h 7679300"/>
              <a:gd name="connsiteX3" fmla="*/ 1101202 w 9632314"/>
              <a:gd name="connsiteY3" fmla="*/ 7679300 h 7679300"/>
              <a:gd name="connsiteX4" fmla="*/ 1101202 w 9632314"/>
              <a:gd name="connsiteY4" fmla="*/ 853255 h 7679300"/>
              <a:gd name="connsiteX0" fmla="*/ 1101202 w 9559929"/>
              <a:gd name="connsiteY0" fmla="*/ 853255 h 8492100"/>
              <a:gd name="connsiteX1" fmla="*/ 8531112 w 9559929"/>
              <a:gd name="connsiteY1" fmla="*/ 853255 h 8492100"/>
              <a:gd name="connsiteX2" fmla="*/ 8531112 w 9559929"/>
              <a:gd name="connsiteY2" fmla="*/ 7679300 h 8492100"/>
              <a:gd name="connsiteX3" fmla="*/ 1101202 w 9559929"/>
              <a:gd name="connsiteY3" fmla="*/ 7679300 h 8492100"/>
              <a:gd name="connsiteX4" fmla="*/ 1101202 w 9559929"/>
              <a:gd name="connsiteY4" fmla="*/ 853255 h 8492100"/>
              <a:gd name="connsiteX0" fmla="*/ 964095 w 9422822"/>
              <a:gd name="connsiteY0" fmla="*/ 853255 h 8890636"/>
              <a:gd name="connsiteX1" fmla="*/ 8394005 w 9422822"/>
              <a:gd name="connsiteY1" fmla="*/ 853255 h 8890636"/>
              <a:gd name="connsiteX2" fmla="*/ 8394005 w 9422822"/>
              <a:gd name="connsiteY2" fmla="*/ 7679300 h 8890636"/>
              <a:gd name="connsiteX3" fmla="*/ 964095 w 9422822"/>
              <a:gd name="connsiteY3" fmla="*/ 7679300 h 8890636"/>
              <a:gd name="connsiteX4" fmla="*/ 964095 w 9422822"/>
              <a:gd name="connsiteY4" fmla="*/ 853255 h 8890636"/>
              <a:gd name="connsiteX0" fmla="*/ 1214462 w 9079814"/>
              <a:gd name="connsiteY0" fmla="*/ 1309143 h 8391956"/>
              <a:gd name="connsiteX1" fmla="*/ 8083934 w 9079814"/>
              <a:gd name="connsiteY1" fmla="*/ 483233 h 8391956"/>
              <a:gd name="connsiteX2" fmla="*/ 8083934 w 9079814"/>
              <a:gd name="connsiteY2" fmla="*/ 7309278 h 8391956"/>
              <a:gd name="connsiteX3" fmla="*/ 654024 w 9079814"/>
              <a:gd name="connsiteY3" fmla="*/ 7309278 h 8391956"/>
              <a:gd name="connsiteX4" fmla="*/ 1214462 w 9079814"/>
              <a:gd name="connsiteY4" fmla="*/ 1309143 h 8391956"/>
              <a:gd name="connsiteX0" fmla="*/ 1183779 w 8641033"/>
              <a:gd name="connsiteY0" fmla="*/ 382976 h 7080687"/>
              <a:gd name="connsiteX1" fmla="*/ 7389574 w 8641033"/>
              <a:gd name="connsiteY1" fmla="*/ 1238383 h 7080687"/>
              <a:gd name="connsiteX2" fmla="*/ 8053251 w 8641033"/>
              <a:gd name="connsiteY2" fmla="*/ 6383111 h 7080687"/>
              <a:gd name="connsiteX3" fmla="*/ 623341 w 8641033"/>
              <a:gd name="connsiteY3" fmla="*/ 6383111 h 7080687"/>
              <a:gd name="connsiteX4" fmla="*/ 1183779 w 8641033"/>
              <a:gd name="connsiteY4" fmla="*/ 382976 h 7080687"/>
              <a:gd name="connsiteX0" fmla="*/ 1451602 w 8478664"/>
              <a:gd name="connsiteY0" fmla="*/ 1516138 h 5896682"/>
              <a:gd name="connsiteX1" fmla="*/ 7244442 w 8478664"/>
              <a:gd name="connsiteY1" fmla="*/ 188784 h 5896682"/>
              <a:gd name="connsiteX2" fmla="*/ 7908119 w 8478664"/>
              <a:gd name="connsiteY2" fmla="*/ 5333512 h 5896682"/>
              <a:gd name="connsiteX3" fmla="*/ 478209 w 8478664"/>
              <a:gd name="connsiteY3" fmla="*/ 5333512 h 5896682"/>
              <a:gd name="connsiteX4" fmla="*/ 1451602 w 8478664"/>
              <a:gd name="connsiteY4" fmla="*/ 1516138 h 5896682"/>
              <a:gd name="connsiteX0" fmla="*/ 1437953 w 8332528"/>
              <a:gd name="connsiteY0" fmla="*/ 437049 h 4726996"/>
              <a:gd name="connsiteX1" fmla="*/ 6817839 w 8332528"/>
              <a:gd name="connsiteY1" fmla="*/ 510792 h 4726996"/>
              <a:gd name="connsiteX2" fmla="*/ 7894470 w 8332528"/>
              <a:gd name="connsiteY2" fmla="*/ 4254423 h 4726996"/>
              <a:gd name="connsiteX3" fmla="*/ 464560 w 8332528"/>
              <a:gd name="connsiteY3" fmla="*/ 4254423 h 4726996"/>
              <a:gd name="connsiteX4" fmla="*/ 1437953 w 8332528"/>
              <a:gd name="connsiteY4" fmla="*/ 437049 h 4726996"/>
              <a:gd name="connsiteX0" fmla="*/ 1437953 w 8360476"/>
              <a:gd name="connsiteY0" fmla="*/ 416316 h 4706263"/>
              <a:gd name="connsiteX1" fmla="*/ 6817839 w 8360476"/>
              <a:gd name="connsiteY1" fmla="*/ 490059 h 4706263"/>
              <a:gd name="connsiteX2" fmla="*/ 7894470 w 8360476"/>
              <a:gd name="connsiteY2" fmla="*/ 4233690 h 4706263"/>
              <a:gd name="connsiteX3" fmla="*/ 464560 w 8360476"/>
              <a:gd name="connsiteY3" fmla="*/ 4233690 h 4706263"/>
              <a:gd name="connsiteX4" fmla="*/ 1437953 w 8360476"/>
              <a:gd name="connsiteY4" fmla="*/ 416316 h 4706263"/>
              <a:gd name="connsiteX0" fmla="*/ 1441314 w 8395962"/>
              <a:gd name="connsiteY0" fmla="*/ 743499 h 5066076"/>
              <a:gd name="connsiteX1" fmla="*/ 6924438 w 8395962"/>
              <a:gd name="connsiteY1" fmla="*/ 301048 h 5066076"/>
              <a:gd name="connsiteX2" fmla="*/ 7897831 w 8395962"/>
              <a:gd name="connsiteY2" fmla="*/ 4560873 h 5066076"/>
              <a:gd name="connsiteX3" fmla="*/ 467921 w 8395962"/>
              <a:gd name="connsiteY3" fmla="*/ 4560873 h 5066076"/>
              <a:gd name="connsiteX4" fmla="*/ 1441314 w 8395962"/>
              <a:gd name="connsiteY4" fmla="*/ 743499 h 5066076"/>
              <a:gd name="connsiteX0" fmla="*/ 1121752 w 8045827"/>
              <a:gd name="connsiteY0" fmla="*/ 772556 h 5547063"/>
              <a:gd name="connsiteX1" fmla="*/ 6604876 w 8045827"/>
              <a:gd name="connsiteY1" fmla="*/ 330105 h 5547063"/>
              <a:gd name="connsiteX2" fmla="*/ 7578269 w 8045827"/>
              <a:gd name="connsiteY2" fmla="*/ 4589930 h 5547063"/>
              <a:gd name="connsiteX3" fmla="*/ 561314 w 8045827"/>
              <a:gd name="connsiteY3" fmla="*/ 5253607 h 5547063"/>
              <a:gd name="connsiteX4" fmla="*/ 1121752 w 8045827"/>
              <a:gd name="connsiteY4" fmla="*/ 772556 h 5547063"/>
              <a:gd name="connsiteX0" fmla="*/ 1120668 w 8002754"/>
              <a:gd name="connsiteY0" fmla="*/ 841640 h 5869224"/>
              <a:gd name="connsiteX1" fmla="*/ 6603792 w 8002754"/>
              <a:gd name="connsiteY1" fmla="*/ 399189 h 5869224"/>
              <a:gd name="connsiteX2" fmla="*/ 7562437 w 8002754"/>
              <a:gd name="connsiteY2" fmla="*/ 5248950 h 5869224"/>
              <a:gd name="connsiteX3" fmla="*/ 560230 w 8002754"/>
              <a:gd name="connsiteY3" fmla="*/ 5322691 h 5869224"/>
              <a:gd name="connsiteX4" fmla="*/ 1120668 w 8002754"/>
              <a:gd name="connsiteY4" fmla="*/ 841640 h 5869224"/>
              <a:gd name="connsiteX0" fmla="*/ 910522 w 8173652"/>
              <a:gd name="connsiteY0" fmla="*/ 1056452 h 5739067"/>
              <a:gd name="connsiteX1" fmla="*/ 6762356 w 8173652"/>
              <a:gd name="connsiteY1" fmla="*/ 289536 h 5739067"/>
              <a:gd name="connsiteX2" fmla="*/ 7721001 w 8173652"/>
              <a:gd name="connsiteY2" fmla="*/ 5139297 h 5739067"/>
              <a:gd name="connsiteX3" fmla="*/ 718794 w 8173652"/>
              <a:gd name="connsiteY3" fmla="*/ 5213038 h 5739067"/>
              <a:gd name="connsiteX4" fmla="*/ 910522 w 8173652"/>
              <a:gd name="connsiteY4" fmla="*/ 1056452 h 5739067"/>
              <a:gd name="connsiteX0" fmla="*/ 947363 w 8468729"/>
              <a:gd name="connsiteY0" fmla="*/ 557466 h 5197776"/>
              <a:gd name="connsiteX1" fmla="*/ 7462874 w 8468729"/>
              <a:gd name="connsiteY1" fmla="*/ 483724 h 5197776"/>
              <a:gd name="connsiteX2" fmla="*/ 7757842 w 8468729"/>
              <a:gd name="connsiteY2" fmla="*/ 4640311 h 5197776"/>
              <a:gd name="connsiteX3" fmla="*/ 755635 w 8468729"/>
              <a:gd name="connsiteY3" fmla="*/ 4714052 h 5197776"/>
              <a:gd name="connsiteX4" fmla="*/ 947363 w 8468729"/>
              <a:gd name="connsiteY4" fmla="*/ 557466 h 5197776"/>
              <a:gd name="connsiteX0" fmla="*/ 947363 w 8473504"/>
              <a:gd name="connsiteY0" fmla="*/ 611616 h 5251926"/>
              <a:gd name="connsiteX1" fmla="*/ 7462874 w 8473504"/>
              <a:gd name="connsiteY1" fmla="*/ 537874 h 5251926"/>
              <a:gd name="connsiteX2" fmla="*/ 7757842 w 8473504"/>
              <a:gd name="connsiteY2" fmla="*/ 4694461 h 5251926"/>
              <a:gd name="connsiteX3" fmla="*/ 755635 w 8473504"/>
              <a:gd name="connsiteY3" fmla="*/ 4768202 h 5251926"/>
              <a:gd name="connsiteX4" fmla="*/ 947363 w 8473504"/>
              <a:gd name="connsiteY4" fmla="*/ 611616 h 5251926"/>
              <a:gd name="connsiteX0" fmla="*/ 867097 w 8384082"/>
              <a:gd name="connsiteY0" fmla="*/ 639782 h 5615049"/>
              <a:gd name="connsiteX1" fmla="*/ 7382608 w 8384082"/>
              <a:gd name="connsiteY1" fmla="*/ 566040 h 5615049"/>
              <a:gd name="connsiteX2" fmla="*/ 7677576 w 8384082"/>
              <a:gd name="connsiteY2" fmla="*/ 4722627 h 5615049"/>
              <a:gd name="connsiteX3" fmla="*/ 808104 w 8384082"/>
              <a:gd name="connsiteY3" fmla="*/ 5283065 h 5615049"/>
              <a:gd name="connsiteX4" fmla="*/ 867097 w 8384082"/>
              <a:gd name="connsiteY4" fmla="*/ 639782 h 5615049"/>
              <a:gd name="connsiteX0" fmla="*/ 877606 w 8497711"/>
              <a:gd name="connsiteY0" fmla="*/ 604388 h 5687124"/>
              <a:gd name="connsiteX1" fmla="*/ 7393117 w 8497711"/>
              <a:gd name="connsiteY1" fmla="*/ 530646 h 5687124"/>
              <a:gd name="connsiteX2" fmla="*/ 7850317 w 8497711"/>
              <a:gd name="connsiteY2" fmla="*/ 4960078 h 5687124"/>
              <a:gd name="connsiteX3" fmla="*/ 818613 w 8497711"/>
              <a:gd name="connsiteY3" fmla="*/ 5247671 h 5687124"/>
              <a:gd name="connsiteX4" fmla="*/ 877606 w 8497711"/>
              <a:gd name="connsiteY4" fmla="*/ 604388 h 5687124"/>
              <a:gd name="connsiteX0" fmla="*/ 883057 w 8543904"/>
              <a:gd name="connsiteY0" fmla="*/ 659038 h 5746401"/>
              <a:gd name="connsiteX1" fmla="*/ 7489451 w 8543904"/>
              <a:gd name="connsiteY1" fmla="*/ 494329 h 5746401"/>
              <a:gd name="connsiteX2" fmla="*/ 7855768 w 8543904"/>
              <a:gd name="connsiteY2" fmla="*/ 5014728 h 5746401"/>
              <a:gd name="connsiteX3" fmla="*/ 824064 w 8543904"/>
              <a:gd name="connsiteY3" fmla="*/ 5302321 h 5746401"/>
              <a:gd name="connsiteX4" fmla="*/ 883057 w 8543904"/>
              <a:gd name="connsiteY4" fmla="*/ 659038 h 5746401"/>
              <a:gd name="connsiteX0" fmla="*/ 883057 w 8520622"/>
              <a:gd name="connsiteY0" fmla="*/ 706711 h 5794075"/>
              <a:gd name="connsiteX1" fmla="*/ 7489451 w 8520622"/>
              <a:gd name="connsiteY1" fmla="*/ 542002 h 5794075"/>
              <a:gd name="connsiteX2" fmla="*/ 7855768 w 8520622"/>
              <a:gd name="connsiteY2" fmla="*/ 5062401 h 5794075"/>
              <a:gd name="connsiteX3" fmla="*/ 824064 w 8520622"/>
              <a:gd name="connsiteY3" fmla="*/ 5349994 h 5794075"/>
              <a:gd name="connsiteX4" fmla="*/ 883057 w 8520622"/>
              <a:gd name="connsiteY4" fmla="*/ 706711 h 5794075"/>
              <a:gd name="connsiteX0" fmla="*/ 1092038 w 8329683"/>
              <a:gd name="connsiteY0" fmla="*/ 763405 h 5642087"/>
              <a:gd name="connsiteX1" fmla="*/ 7295946 w 8329683"/>
              <a:gd name="connsiteY1" fmla="*/ 403766 h 5642087"/>
              <a:gd name="connsiteX2" fmla="*/ 7662263 w 8329683"/>
              <a:gd name="connsiteY2" fmla="*/ 4924165 h 5642087"/>
              <a:gd name="connsiteX3" fmla="*/ 630559 w 8329683"/>
              <a:gd name="connsiteY3" fmla="*/ 5211758 h 5642087"/>
              <a:gd name="connsiteX4" fmla="*/ 1092038 w 8329683"/>
              <a:gd name="connsiteY4" fmla="*/ 763405 h 5642087"/>
              <a:gd name="connsiteX0" fmla="*/ 1087238 w 8324883"/>
              <a:gd name="connsiteY0" fmla="*/ 831592 h 5710274"/>
              <a:gd name="connsiteX1" fmla="*/ 7291146 w 8324883"/>
              <a:gd name="connsiteY1" fmla="*/ 471953 h 5710274"/>
              <a:gd name="connsiteX2" fmla="*/ 7657463 w 8324883"/>
              <a:gd name="connsiteY2" fmla="*/ 4992352 h 5710274"/>
              <a:gd name="connsiteX3" fmla="*/ 625759 w 8324883"/>
              <a:gd name="connsiteY3" fmla="*/ 5279945 h 5710274"/>
              <a:gd name="connsiteX4" fmla="*/ 1087238 w 8324883"/>
              <a:gd name="connsiteY4" fmla="*/ 831592 h 5710274"/>
              <a:gd name="connsiteX0" fmla="*/ 1065753 w 8093480"/>
              <a:gd name="connsiteY0" fmla="*/ 712662 h 5587521"/>
              <a:gd name="connsiteX1" fmla="*/ 6712373 w 8093480"/>
              <a:gd name="connsiteY1" fmla="*/ 427396 h 5587521"/>
              <a:gd name="connsiteX2" fmla="*/ 7635978 w 8093480"/>
              <a:gd name="connsiteY2" fmla="*/ 4873422 h 5587521"/>
              <a:gd name="connsiteX3" fmla="*/ 604274 w 8093480"/>
              <a:gd name="connsiteY3" fmla="*/ 5161015 h 5587521"/>
              <a:gd name="connsiteX4" fmla="*/ 1065753 w 8093480"/>
              <a:gd name="connsiteY4" fmla="*/ 712662 h 5587521"/>
              <a:gd name="connsiteX0" fmla="*/ 407206 w 7344328"/>
              <a:gd name="connsiteY0" fmla="*/ 757011 h 6284122"/>
              <a:gd name="connsiteX1" fmla="*/ 6053826 w 7344328"/>
              <a:gd name="connsiteY1" fmla="*/ 471745 h 6284122"/>
              <a:gd name="connsiteX2" fmla="*/ 6977431 w 7344328"/>
              <a:gd name="connsiteY2" fmla="*/ 4917771 h 6284122"/>
              <a:gd name="connsiteX3" fmla="*/ 1171761 w 7344328"/>
              <a:gd name="connsiteY3" fmla="*/ 6035862 h 6284122"/>
              <a:gd name="connsiteX4" fmla="*/ 407206 w 7344328"/>
              <a:gd name="connsiteY4" fmla="*/ 757011 h 6284122"/>
              <a:gd name="connsiteX0" fmla="*/ 403540 w 7325772"/>
              <a:gd name="connsiteY0" fmla="*/ 942677 h 6476318"/>
              <a:gd name="connsiteX1" fmla="*/ 6000623 w 7325772"/>
              <a:gd name="connsiteY1" fmla="*/ 384709 h 6476318"/>
              <a:gd name="connsiteX2" fmla="*/ 6973765 w 7325772"/>
              <a:gd name="connsiteY2" fmla="*/ 5103437 h 6476318"/>
              <a:gd name="connsiteX3" fmla="*/ 1168095 w 7325772"/>
              <a:gd name="connsiteY3" fmla="*/ 6221528 h 6476318"/>
              <a:gd name="connsiteX4" fmla="*/ 403540 w 7325772"/>
              <a:gd name="connsiteY4" fmla="*/ 942677 h 6476318"/>
              <a:gd name="connsiteX0" fmla="*/ 571793 w 6932181"/>
              <a:gd name="connsiteY0" fmla="*/ 1012663 h 6426845"/>
              <a:gd name="connsiteX1" fmla="*/ 5623971 w 6932181"/>
              <a:gd name="connsiteY1" fmla="*/ 343136 h 6426845"/>
              <a:gd name="connsiteX2" fmla="*/ 6597113 w 6932181"/>
              <a:gd name="connsiteY2" fmla="*/ 5061864 h 6426845"/>
              <a:gd name="connsiteX3" fmla="*/ 791443 w 6932181"/>
              <a:gd name="connsiteY3" fmla="*/ 6179955 h 6426845"/>
              <a:gd name="connsiteX4" fmla="*/ 571793 w 6932181"/>
              <a:gd name="connsiteY4" fmla="*/ 1012663 h 6426845"/>
              <a:gd name="connsiteX0" fmla="*/ 338503 w 6658176"/>
              <a:gd name="connsiteY0" fmla="*/ 995541 h 6042003"/>
              <a:gd name="connsiteX1" fmla="*/ 5390681 w 6658176"/>
              <a:gd name="connsiteY1" fmla="*/ 326014 h 6042003"/>
              <a:gd name="connsiteX2" fmla="*/ 6363823 w 6658176"/>
              <a:gd name="connsiteY2" fmla="*/ 5044742 h 6042003"/>
              <a:gd name="connsiteX3" fmla="*/ 1115441 w 6658176"/>
              <a:gd name="connsiteY3" fmla="*/ 5716595 h 6042003"/>
              <a:gd name="connsiteX4" fmla="*/ 338503 w 6658176"/>
              <a:gd name="connsiteY4" fmla="*/ 995541 h 6042003"/>
              <a:gd name="connsiteX0" fmla="*/ 337609 w 6636797"/>
              <a:gd name="connsiteY0" fmla="*/ 991869 h 6022172"/>
              <a:gd name="connsiteX1" fmla="*/ 5389787 w 6636797"/>
              <a:gd name="connsiteY1" fmla="*/ 322342 h 6022172"/>
              <a:gd name="connsiteX2" fmla="*/ 6338162 w 6636797"/>
              <a:gd name="connsiteY2" fmla="*/ 4991488 h 6022172"/>
              <a:gd name="connsiteX3" fmla="*/ 1114547 w 6636797"/>
              <a:gd name="connsiteY3" fmla="*/ 5712923 h 6022172"/>
              <a:gd name="connsiteX4" fmla="*/ 337609 w 6636797"/>
              <a:gd name="connsiteY4" fmla="*/ 991869 h 60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97" h="6022172">
                <a:moveTo>
                  <a:pt x="337609" y="991869"/>
                </a:moveTo>
                <a:cubicBezTo>
                  <a:pt x="1050149" y="93439"/>
                  <a:pt x="4389695" y="-344261"/>
                  <a:pt x="5389787" y="322342"/>
                </a:cubicBezTo>
                <a:cubicBezTo>
                  <a:pt x="6389879" y="988945"/>
                  <a:pt x="7050702" y="4093058"/>
                  <a:pt x="6338162" y="4991488"/>
                </a:cubicBezTo>
                <a:cubicBezTo>
                  <a:pt x="5625622" y="5889918"/>
                  <a:pt x="2114639" y="6379526"/>
                  <a:pt x="1114547" y="5712923"/>
                </a:cubicBezTo>
                <a:cubicBezTo>
                  <a:pt x="114455" y="5046320"/>
                  <a:pt x="-374931" y="1890299"/>
                  <a:pt x="337609" y="991869"/>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rgbClr val="FFFFFF"/>
                </a:solidFill>
              </a:defRPr>
            </a:lvl3pPr>
          </a:lstStyle>
          <a:p>
            <a:pPr lvl="2"/>
            <a:r>
              <a:rPr lang="de-DE"/>
              <a:t>Bild durch Klicken auf Symbol hinzufügen</a:t>
            </a:r>
            <a:endParaRPr dirty="0"/>
          </a:p>
        </p:txBody>
      </p:sp>
      <p:sp>
        <p:nvSpPr>
          <p:cNvPr id="9" name="Titelplatzhalter 1"/>
          <p:cNvSpPr>
            <a:spLocks noGrp="1"/>
          </p:cNvSpPr>
          <p:nvPr>
            <p:ph type="title"/>
          </p:nvPr>
        </p:nvSpPr>
        <p:spPr>
          <a:xfrm>
            <a:off x="539750" y="333374"/>
            <a:ext cx="8064500" cy="1295399"/>
          </a:xfrm>
          <a:prstGeom prst="rect">
            <a:avLst/>
          </a:prstGeom>
        </p:spPr>
        <p:txBody>
          <a:bodyPr vert="horz" lIns="0" tIns="0" rIns="0" bIns="0" rtlCol="0" anchor="ctr">
            <a:noAutofit/>
          </a:bodyPr>
          <a:lstStyle>
            <a:lvl1pPr algn="ctr">
              <a:defRPr sz="2800" b="0">
                <a:solidFill>
                  <a:srgbClr val="FFFFFF"/>
                </a:solidFill>
              </a:defRPr>
            </a:lvl1pPr>
          </a:lstStyle>
          <a:p>
            <a:r>
              <a:rPr lang="de-DE" dirty="0"/>
              <a:t>Titelmasterformat durch Klicken bearbeiten</a:t>
            </a:r>
          </a:p>
        </p:txBody>
      </p:sp>
      <p:sp>
        <p:nvSpPr>
          <p:cNvPr id="6" name="Inhaltsplatzhalter 13">
            <a:extLst>
              <a:ext uri="{FF2B5EF4-FFF2-40B4-BE49-F238E27FC236}">
                <a16:creationId xmlns:a16="http://schemas.microsoft.com/office/drawing/2014/main" id="{C4EC0AEF-C311-4431-894D-5AFBE72E23A8}"/>
              </a:ext>
            </a:extLst>
          </p:cNvPr>
          <p:cNvSpPr>
            <a:spLocks noGrp="1"/>
          </p:cNvSpPr>
          <p:nvPr>
            <p:ph sz="quarter" idx="15"/>
          </p:nvPr>
        </p:nvSpPr>
        <p:spPr>
          <a:xfrm>
            <a:off x="3276600" y="1628774"/>
            <a:ext cx="5327650" cy="2232025"/>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82563">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917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xt und Bild">
    <p:spTree>
      <p:nvGrpSpPr>
        <p:cNvPr id="1" name=""/>
        <p:cNvGrpSpPr/>
        <p:nvPr/>
      </p:nvGrpSpPr>
      <p:grpSpPr>
        <a:xfrm>
          <a:off x="0" y="0"/>
          <a:ext cx="0" cy="0"/>
          <a:chOff x="0" y="0"/>
          <a:chExt cx="0" cy="0"/>
        </a:xfrm>
      </p:grpSpPr>
      <p:sp>
        <p:nvSpPr>
          <p:cNvPr id="10" name="Shape 102"/>
          <p:cNvSpPr>
            <a:spLocks noGrp="1"/>
          </p:cNvSpPr>
          <p:nvPr>
            <p:ph type="pic" idx="13"/>
          </p:nvPr>
        </p:nvSpPr>
        <p:spPr>
          <a:xfrm>
            <a:off x="-990730" y="3240157"/>
            <a:ext cx="6608328" cy="4010607"/>
          </a:xfrm>
          <a:prstGeom prst="ellipse">
            <a:avLst/>
          </a:pr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solidFill>
                  <a:srgbClr val="FFFFFF"/>
                </a:solidFill>
                <a:latin typeface="Roboto Light" panose="02000000000000000000" pitchFamily="2" charset="0"/>
                <a:ea typeface="Roboto Light" panose="02000000000000000000" pitchFamily="2" charset="0"/>
              </a:defRPr>
            </a:lvl3pPr>
          </a:lstStyle>
          <a:p>
            <a:pPr lvl="2"/>
            <a:r>
              <a:rPr lang="de-DE"/>
              <a:t>Bild durch Klicken auf Symbol hinzufügen</a:t>
            </a:r>
            <a:endParaRPr dirty="0"/>
          </a:p>
        </p:txBody>
      </p:sp>
      <p:sp>
        <p:nvSpPr>
          <p:cNvPr id="6"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5" name="Inhaltsplatzhalter 13">
            <a:extLst>
              <a:ext uri="{FF2B5EF4-FFF2-40B4-BE49-F238E27FC236}">
                <a16:creationId xmlns:a16="http://schemas.microsoft.com/office/drawing/2014/main" id="{2E36D14B-CE0A-44FE-9E39-EA9146A2FBF5}"/>
              </a:ext>
            </a:extLst>
          </p:cNvPr>
          <p:cNvSpPr>
            <a:spLocks noGrp="1"/>
          </p:cNvSpPr>
          <p:nvPr>
            <p:ph sz="quarter" idx="15"/>
          </p:nvPr>
        </p:nvSpPr>
        <p:spPr>
          <a:xfrm>
            <a:off x="3276600" y="1628774"/>
            <a:ext cx="5327650" cy="2232025"/>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82563">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5321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elle">
    <p:spTree>
      <p:nvGrpSpPr>
        <p:cNvPr id="1" name=""/>
        <p:cNvGrpSpPr/>
        <p:nvPr/>
      </p:nvGrpSpPr>
      <p:grpSpPr>
        <a:xfrm>
          <a:off x="0" y="0"/>
          <a:ext cx="0" cy="0"/>
          <a:chOff x="0" y="0"/>
          <a:chExt cx="0" cy="0"/>
        </a:xfrm>
      </p:grpSpPr>
      <p:sp>
        <p:nvSpPr>
          <p:cNvPr id="5" name="Titelplatzhalter 1"/>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4" name="Inhaltsplatzhalter 13">
            <a:extLst>
              <a:ext uri="{FF2B5EF4-FFF2-40B4-BE49-F238E27FC236}">
                <a16:creationId xmlns:a16="http://schemas.microsoft.com/office/drawing/2014/main" id="{53B2A913-68D9-4329-A4C1-8042BE38C493}"/>
              </a:ext>
            </a:extLst>
          </p:cNvPr>
          <p:cNvSpPr>
            <a:spLocks noGrp="1"/>
          </p:cNvSpPr>
          <p:nvPr>
            <p:ph sz="quarter" idx="15"/>
          </p:nvPr>
        </p:nvSpPr>
        <p:spPr>
          <a:xfrm>
            <a:off x="4643438" y="1628775"/>
            <a:ext cx="3960812" cy="4608513"/>
          </a:xfrm>
          <a:prstGeom prst="rect">
            <a:avLst/>
          </a:pr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82563">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681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750" y="333375"/>
            <a:ext cx="6651626"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5" name="Inhaltsplatzhalter 13">
            <a:extLst>
              <a:ext uri="{FF2B5EF4-FFF2-40B4-BE49-F238E27FC236}">
                <a16:creationId xmlns:a16="http://schemas.microsoft.com/office/drawing/2014/main" id="{FF1F820C-F3DF-47C1-9446-2462653BB681}"/>
              </a:ext>
            </a:extLst>
          </p:cNvPr>
          <p:cNvSpPr>
            <a:spLocks noGrp="1"/>
          </p:cNvSpPr>
          <p:nvPr>
            <p:ph sz="quarter" idx="15"/>
          </p:nvPr>
        </p:nvSpPr>
        <p:spPr>
          <a:xfrm>
            <a:off x="3276600" y="1647768"/>
            <a:ext cx="5327650" cy="4813347"/>
          </a:xfrm>
          <a:prstGeom prst="rect">
            <a:avLst/>
          </a:prstGeom>
        </p:spPr>
        <p:txBody>
          <a:bodyPr lIns="0" tIns="0" rIns="0" bIns="0"/>
          <a:lstStyle>
            <a:lvl1pPr marL="179388" indent="-179388">
              <a:spcBef>
                <a:spcPts val="0"/>
              </a:spcBef>
              <a:buSzPct val="100000"/>
              <a:defRPr sz="1600">
                <a:solidFill>
                  <a:schemeClr val="bg1">
                    <a:lumMod val="10000"/>
                  </a:schemeClr>
                </a:solidFill>
              </a:defRPr>
            </a:lvl1pPr>
            <a:lvl2pPr marL="534988" indent="-179388">
              <a:spcBef>
                <a:spcPts val="0"/>
              </a:spcBef>
              <a:buSzPct val="100000"/>
              <a:defRPr sz="1600">
                <a:solidFill>
                  <a:schemeClr val="bg1">
                    <a:lumMod val="10000"/>
                  </a:schemeClr>
                </a:solidFill>
              </a:defRPr>
            </a:lvl2pPr>
            <a:lvl3pPr marL="895350" indent="-182563">
              <a:spcBef>
                <a:spcPts val="0"/>
              </a:spcBef>
              <a:buSzPct val="100000"/>
              <a:defRPr sz="1600">
                <a:solidFill>
                  <a:schemeClr val="bg1">
                    <a:lumMod val="10000"/>
                  </a:schemeClr>
                </a:solidFill>
              </a:defRPr>
            </a:lvl3pPr>
            <a:lvl4pPr marL="1254125" indent="-179388">
              <a:spcBef>
                <a:spcPts val="0"/>
              </a:spcBef>
              <a:buSzPct val="100000"/>
              <a:defRPr sz="1600">
                <a:solidFill>
                  <a:schemeClr val="bg1">
                    <a:lumMod val="10000"/>
                  </a:schemeClr>
                </a:solidFill>
              </a:defRPr>
            </a:lvl4pPr>
            <a:lvl5pPr marL="1612900" indent="-179388">
              <a:spcBef>
                <a:spcPts val="0"/>
              </a:spcBef>
              <a:buSzPct val="100000"/>
              <a:defRPr sz="1600">
                <a:solidFill>
                  <a:schemeClr val="bg1">
                    <a:lumMod val="10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52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50" y="333375"/>
            <a:ext cx="8064500" cy="1290638"/>
          </a:xfrm>
          <a:prstGeom prst="rect">
            <a:avLst/>
          </a:prstGeom>
        </p:spPr>
        <p:txBody>
          <a:bodyPr vert="horz" lIns="0" tIns="0" rIns="0" bIns="0" rtlCol="0" anchor="ctr">
            <a:noAutofit/>
          </a:bodyPr>
          <a:lstStyle>
            <a:lvl1pPr algn="ctr">
              <a:defRPr sz="2800"/>
            </a:lvl1pPr>
          </a:lstStyle>
          <a:p>
            <a:r>
              <a:rPr lang="de-DE" dirty="0"/>
              <a:t>Titelmasterformat durch Klicken bearbeiten</a:t>
            </a:r>
          </a:p>
        </p:txBody>
      </p:sp>
      <p:sp>
        <p:nvSpPr>
          <p:cNvPr id="12" name="Flussdiagramm: Verbindungsstelle 11"/>
          <p:cNvSpPr/>
          <p:nvPr userDrawn="1"/>
        </p:nvSpPr>
        <p:spPr>
          <a:xfrm>
            <a:off x="6353511" y="2820367"/>
            <a:ext cx="1912793" cy="1805377"/>
          </a:xfrm>
          <a:prstGeom prst="flowChartConnector">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0" y="2820368"/>
            <a:ext cx="1912793" cy="1789333"/>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accent3">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03206" y="1678261"/>
            <a:ext cx="2017288" cy="178933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767777" y="3943444"/>
            <a:ext cx="1852718" cy="1733240"/>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21309" y="1678261"/>
            <a:ext cx="1999186" cy="1789334"/>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chemeClr val="accent3">
                    <a:lumMod val="50000"/>
                  </a:schemeClr>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251894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Nur Bild">
    <p:spTree>
      <p:nvGrpSpPr>
        <p:cNvPr id="1" name=""/>
        <p:cNvGrpSpPr/>
        <p:nvPr/>
      </p:nvGrpSpPr>
      <p:grpSpPr>
        <a:xfrm>
          <a:off x="0" y="0"/>
          <a:ext cx="0" cy="0"/>
          <a:chOff x="0" y="0"/>
          <a:chExt cx="0" cy="0"/>
        </a:xfrm>
      </p:grpSpPr>
      <p:sp>
        <p:nvSpPr>
          <p:cNvPr id="8" name="Titelplatzhalter 1"/>
          <p:cNvSpPr>
            <a:spLocks noGrp="1"/>
          </p:cNvSpPr>
          <p:nvPr>
            <p:ph type="title"/>
          </p:nvPr>
        </p:nvSpPr>
        <p:spPr>
          <a:xfrm>
            <a:off x="539750" y="333375"/>
            <a:ext cx="8064500" cy="1290638"/>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4" name="Inhaltsplatzhalter 5">
            <a:extLst>
              <a:ext uri="{FF2B5EF4-FFF2-40B4-BE49-F238E27FC236}">
                <a16:creationId xmlns:a16="http://schemas.microsoft.com/office/drawing/2014/main" id="{0989FEC1-7D85-4E38-9FFC-DD85ACB23D4B}"/>
              </a:ext>
            </a:extLst>
          </p:cNvPr>
          <p:cNvSpPr>
            <a:spLocks noGrp="1"/>
          </p:cNvSpPr>
          <p:nvPr>
            <p:ph sz="quarter" idx="10"/>
          </p:nvPr>
        </p:nvSpPr>
        <p:spPr>
          <a:xfrm>
            <a:off x="539750" y="1628775"/>
            <a:ext cx="8064500" cy="5556771"/>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0" indent="179388">
              <a:spcBef>
                <a:spcPts val="0"/>
              </a:spcBef>
              <a:buSzPct val="100000"/>
              <a:defRPr sz="1600">
                <a:solidFill>
                  <a:srgbClr val="FFFFFF"/>
                </a:solidFill>
              </a:defRPr>
            </a:lvl1pPr>
            <a:lvl2pPr marL="358775" indent="180000">
              <a:spcBef>
                <a:spcPts val="0"/>
              </a:spcBef>
              <a:buSzPct val="100000"/>
              <a:defRPr sz="1600">
                <a:solidFill>
                  <a:srgbClr val="FFFFFF"/>
                </a:solidFill>
              </a:defRPr>
            </a:lvl2pPr>
            <a:lvl3pPr marL="715963" indent="179388">
              <a:spcBef>
                <a:spcPts val="0"/>
              </a:spcBef>
              <a:buSzPct val="100000"/>
              <a:defRPr sz="1600">
                <a:solidFill>
                  <a:srgbClr val="FFFFFF"/>
                </a:solidFill>
              </a:defRPr>
            </a:lvl3pPr>
            <a:lvl4pPr marL="1077913" indent="179388">
              <a:spcBef>
                <a:spcPts val="0"/>
              </a:spcBef>
              <a:buSzPct val="100000"/>
              <a:defRPr sz="1600">
                <a:solidFill>
                  <a:srgbClr val="FFFFFF"/>
                </a:solidFill>
              </a:defRPr>
            </a:lvl4pPr>
            <a:lvl5pPr marL="1436688" indent="180000">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843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539750" y="333375"/>
            <a:ext cx="8064500" cy="1284706"/>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7" name="Inhaltsplatzhalter 13">
            <a:extLst>
              <a:ext uri="{FF2B5EF4-FFF2-40B4-BE49-F238E27FC236}">
                <a16:creationId xmlns:a16="http://schemas.microsoft.com/office/drawing/2014/main" id="{53B3BB92-15C2-4E15-A5E3-FB54B4D80515}"/>
              </a:ext>
            </a:extLst>
          </p:cNvPr>
          <p:cNvSpPr>
            <a:spLocks noGrp="1"/>
          </p:cNvSpPr>
          <p:nvPr>
            <p:ph sz="quarter" idx="12"/>
          </p:nvPr>
        </p:nvSpPr>
        <p:spPr>
          <a:xfrm>
            <a:off x="3276601" y="1628775"/>
            <a:ext cx="2554288" cy="4680591"/>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334" h="4691285">
                <a:moveTo>
                  <a:pt x="5" y="2162764"/>
                </a:moveTo>
                <a:cubicBezTo>
                  <a:pt x="2655" y="1380886"/>
                  <a:pt x="958137" y="-3968"/>
                  <a:pt x="1439191" y="8"/>
                </a:cubicBezTo>
                <a:cubicBezTo>
                  <a:pt x="1920245" y="3984"/>
                  <a:pt x="2888979" y="1404740"/>
                  <a:pt x="2886329" y="2186618"/>
                </a:cubicBezTo>
                <a:cubicBezTo>
                  <a:pt x="2883679" y="2968496"/>
                  <a:pt x="1904343" y="4695255"/>
                  <a:pt x="1423289" y="4691279"/>
                </a:cubicBezTo>
                <a:cubicBezTo>
                  <a:pt x="942235" y="4687303"/>
                  <a:pt x="-2645" y="2944642"/>
                  <a:pt x="5" y="2162764"/>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13">
            <a:extLst>
              <a:ext uri="{FF2B5EF4-FFF2-40B4-BE49-F238E27FC236}">
                <a16:creationId xmlns:a16="http://schemas.microsoft.com/office/drawing/2014/main" id="{3B3A0FBA-9D1A-4A6F-AA0B-ABEA8F20A62E}"/>
              </a:ext>
            </a:extLst>
          </p:cNvPr>
          <p:cNvSpPr>
            <a:spLocks noGrp="1"/>
          </p:cNvSpPr>
          <p:nvPr>
            <p:ph sz="quarter" idx="13"/>
          </p:nvPr>
        </p:nvSpPr>
        <p:spPr>
          <a:xfrm>
            <a:off x="539750" y="1628775"/>
            <a:ext cx="2592388" cy="2207729"/>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13">
            <a:extLst>
              <a:ext uri="{FF2B5EF4-FFF2-40B4-BE49-F238E27FC236}">
                <a16:creationId xmlns:a16="http://schemas.microsoft.com/office/drawing/2014/main" id="{4112B00F-98C0-43E8-89A2-14A5987AB6E2}"/>
              </a:ext>
            </a:extLst>
          </p:cNvPr>
          <p:cNvSpPr>
            <a:spLocks noGrp="1"/>
          </p:cNvSpPr>
          <p:nvPr>
            <p:ph sz="quarter" idx="15"/>
          </p:nvPr>
        </p:nvSpPr>
        <p:spPr>
          <a:xfrm>
            <a:off x="6011862" y="4005263"/>
            <a:ext cx="2592388" cy="2232025"/>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143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DCB6D7E3-CC62-4DD4-9E07-9558B19DEF8B}"/>
              </a:ext>
            </a:extLst>
          </p:cNvPr>
          <p:cNvSpPr>
            <a:spLocks noGrp="1"/>
          </p:cNvSpPr>
          <p:nvPr>
            <p:ph type="title"/>
          </p:nvPr>
        </p:nvSpPr>
        <p:spPr>
          <a:xfrm>
            <a:off x="539750" y="333375"/>
            <a:ext cx="8064500" cy="1295400"/>
          </a:xfrm>
          <a:prstGeom prst="rect">
            <a:avLst/>
          </a:prstGeom>
        </p:spPr>
        <p:txBody>
          <a:bodyPr vert="horz" lIns="0" tIns="0" rIns="0" bIns="0" rtlCol="0" anchor="ctr">
            <a:noAutofit/>
          </a:bodyPr>
          <a:lstStyle>
            <a:lvl1pPr algn="ctr">
              <a:defRPr sz="2800">
                <a:solidFill>
                  <a:srgbClr val="FFFFFF"/>
                </a:solidFill>
              </a:defRPr>
            </a:lvl1pPr>
          </a:lstStyle>
          <a:p>
            <a:r>
              <a:rPr lang="de-DE" dirty="0"/>
              <a:t>Titelmasterformat durch Klicken bearbeiten</a:t>
            </a:r>
          </a:p>
        </p:txBody>
      </p:sp>
      <p:sp>
        <p:nvSpPr>
          <p:cNvPr id="13" name="Inhaltsplatzhalter 13">
            <a:extLst>
              <a:ext uri="{FF2B5EF4-FFF2-40B4-BE49-F238E27FC236}">
                <a16:creationId xmlns:a16="http://schemas.microsoft.com/office/drawing/2014/main" id="{65F0BB0D-7500-420B-B92E-652C0245E7CC}"/>
              </a:ext>
            </a:extLst>
          </p:cNvPr>
          <p:cNvSpPr>
            <a:spLocks noGrp="1"/>
          </p:cNvSpPr>
          <p:nvPr>
            <p:ph sz="quarter" idx="13"/>
          </p:nvPr>
        </p:nvSpPr>
        <p:spPr>
          <a:xfrm>
            <a:off x="539750" y="1656657"/>
            <a:ext cx="3869247" cy="2179847"/>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13">
            <a:extLst>
              <a:ext uri="{FF2B5EF4-FFF2-40B4-BE49-F238E27FC236}">
                <a16:creationId xmlns:a16="http://schemas.microsoft.com/office/drawing/2014/main" id="{D0DCC38E-CFEC-4286-98E3-A72303F34AA3}"/>
              </a:ext>
            </a:extLst>
          </p:cNvPr>
          <p:cNvSpPr>
            <a:spLocks noGrp="1"/>
          </p:cNvSpPr>
          <p:nvPr>
            <p:ph sz="quarter" idx="19"/>
          </p:nvPr>
        </p:nvSpPr>
        <p:spPr>
          <a:xfrm>
            <a:off x="4643438" y="1656657"/>
            <a:ext cx="3960812" cy="220414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13">
            <a:extLst>
              <a:ext uri="{FF2B5EF4-FFF2-40B4-BE49-F238E27FC236}">
                <a16:creationId xmlns:a16="http://schemas.microsoft.com/office/drawing/2014/main" id="{EE52F687-1AA1-40B8-9A74-5FB15B25C260}"/>
              </a:ext>
            </a:extLst>
          </p:cNvPr>
          <p:cNvSpPr>
            <a:spLocks noGrp="1"/>
          </p:cNvSpPr>
          <p:nvPr>
            <p:ph sz="quarter" idx="20"/>
          </p:nvPr>
        </p:nvSpPr>
        <p:spPr>
          <a:xfrm>
            <a:off x="539751" y="4005264"/>
            <a:ext cx="3960812" cy="223202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13">
            <a:extLst>
              <a:ext uri="{FF2B5EF4-FFF2-40B4-BE49-F238E27FC236}">
                <a16:creationId xmlns:a16="http://schemas.microsoft.com/office/drawing/2014/main" id="{960EF11C-EE2B-4733-A1A4-DD604EB3BD60}"/>
              </a:ext>
            </a:extLst>
          </p:cNvPr>
          <p:cNvSpPr>
            <a:spLocks noGrp="1"/>
          </p:cNvSpPr>
          <p:nvPr>
            <p:ph sz="quarter" idx="21"/>
          </p:nvPr>
        </p:nvSpPr>
        <p:spPr>
          <a:xfrm>
            <a:off x="4643438" y="4005263"/>
            <a:ext cx="3960812" cy="2232023"/>
          </a:xfrm>
          <a:custGeom>
            <a:avLst/>
            <a:gdLst>
              <a:gd name="connsiteX0" fmla="*/ 0 w 2881312"/>
              <a:gd name="connsiteY0" fmla="*/ 0 h 4686300"/>
              <a:gd name="connsiteX1" fmla="*/ 2881312 w 2881312"/>
              <a:gd name="connsiteY1" fmla="*/ 0 h 4686300"/>
              <a:gd name="connsiteX2" fmla="*/ 2881312 w 2881312"/>
              <a:gd name="connsiteY2" fmla="*/ 4686300 h 4686300"/>
              <a:gd name="connsiteX3" fmla="*/ 0 w 2881312"/>
              <a:gd name="connsiteY3" fmla="*/ 4686300 h 4686300"/>
              <a:gd name="connsiteX4" fmla="*/ 0 w 2881312"/>
              <a:gd name="connsiteY4" fmla="*/ 0 h 4686300"/>
              <a:gd name="connsiteX0" fmla="*/ 0 w 2881312"/>
              <a:gd name="connsiteY0" fmla="*/ 5923 h 4692223"/>
              <a:gd name="connsiteX1" fmla="*/ 1435886 w 2881312"/>
              <a:gd name="connsiteY1" fmla="*/ 0 h 4692223"/>
              <a:gd name="connsiteX2" fmla="*/ 2881312 w 2881312"/>
              <a:gd name="connsiteY2" fmla="*/ 5923 h 4692223"/>
              <a:gd name="connsiteX3" fmla="*/ 2881312 w 2881312"/>
              <a:gd name="connsiteY3" fmla="*/ 4692223 h 4692223"/>
              <a:gd name="connsiteX4" fmla="*/ 0 w 2881312"/>
              <a:gd name="connsiteY4" fmla="*/ 4692223 h 4692223"/>
              <a:gd name="connsiteX5" fmla="*/ 0 w 2881312"/>
              <a:gd name="connsiteY5"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0 w 2883024"/>
              <a:gd name="connsiteY5" fmla="*/ 4692223 h 4692223"/>
              <a:gd name="connsiteX6" fmla="*/ 0 w 2883024"/>
              <a:gd name="connsiteY6" fmla="*/ 5923 h 4692223"/>
              <a:gd name="connsiteX0" fmla="*/ 0 w 2883024"/>
              <a:gd name="connsiteY0" fmla="*/ 5923 h 4692223"/>
              <a:gd name="connsiteX1" fmla="*/ 1435886 w 2883024"/>
              <a:gd name="connsiteY1" fmla="*/ 0 h 4692223"/>
              <a:gd name="connsiteX2" fmla="*/ 2881312 w 2883024"/>
              <a:gd name="connsiteY2" fmla="*/ 5923 h 4692223"/>
              <a:gd name="connsiteX3" fmla="*/ 2883024 w 2883024"/>
              <a:gd name="connsiteY3" fmla="*/ 2186610 h 4692223"/>
              <a:gd name="connsiteX4" fmla="*/ 2881312 w 2883024"/>
              <a:gd name="connsiteY4" fmla="*/ 4692223 h 4692223"/>
              <a:gd name="connsiteX5" fmla="*/ 1419984 w 2883024"/>
              <a:gd name="connsiteY5" fmla="*/ 4691271 h 4692223"/>
              <a:gd name="connsiteX6" fmla="*/ 0 w 2883024"/>
              <a:gd name="connsiteY6" fmla="*/ 4692223 h 4692223"/>
              <a:gd name="connsiteX7" fmla="*/ 0 w 2883024"/>
              <a:gd name="connsiteY7"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3300 w 2886324"/>
              <a:gd name="connsiteY6" fmla="*/ 4692223 h 4692223"/>
              <a:gd name="connsiteX7" fmla="*/ 0 w 2886324"/>
              <a:gd name="connsiteY7" fmla="*/ 2162756 h 4692223"/>
              <a:gd name="connsiteX8" fmla="*/ 3300 w 2886324"/>
              <a:gd name="connsiteY8" fmla="*/ 5923 h 4692223"/>
              <a:gd name="connsiteX0" fmla="*/ 3300 w 2886324"/>
              <a:gd name="connsiteY0" fmla="*/ 5923 h 4692223"/>
              <a:gd name="connsiteX1" fmla="*/ 1439186 w 2886324"/>
              <a:gd name="connsiteY1" fmla="*/ 0 h 4692223"/>
              <a:gd name="connsiteX2" fmla="*/ 2884612 w 2886324"/>
              <a:gd name="connsiteY2" fmla="*/ 5923 h 4692223"/>
              <a:gd name="connsiteX3" fmla="*/ 2886324 w 2886324"/>
              <a:gd name="connsiteY3" fmla="*/ 2186610 h 4692223"/>
              <a:gd name="connsiteX4" fmla="*/ 2884612 w 2886324"/>
              <a:gd name="connsiteY4" fmla="*/ 4692223 h 4692223"/>
              <a:gd name="connsiteX5" fmla="*/ 1423284 w 2886324"/>
              <a:gd name="connsiteY5" fmla="*/ 4691271 h 4692223"/>
              <a:gd name="connsiteX6" fmla="*/ 0 w 2886324"/>
              <a:gd name="connsiteY6" fmla="*/ 2162756 h 4692223"/>
              <a:gd name="connsiteX7" fmla="*/ 3300 w 2886324"/>
              <a:gd name="connsiteY7" fmla="*/ 5923 h 4692223"/>
              <a:gd name="connsiteX0" fmla="*/ 3300 w 2886324"/>
              <a:gd name="connsiteY0" fmla="*/ 5923 h 4691277"/>
              <a:gd name="connsiteX1" fmla="*/ 1439186 w 2886324"/>
              <a:gd name="connsiteY1" fmla="*/ 0 h 4691277"/>
              <a:gd name="connsiteX2" fmla="*/ 2884612 w 2886324"/>
              <a:gd name="connsiteY2" fmla="*/ 5923 h 4691277"/>
              <a:gd name="connsiteX3" fmla="*/ 2886324 w 2886324"/>
              <a:gd name="connsiteY3" fmla="*/ 2186610 h 4691277"/>
              <a:gd name="connsiteX4" fmla="*/ 1423284 w 2886324"/>
              <a:gd name="connsiteY4" fmla="*/ 4691271 h 4691277"/>
              <a:gd name="connsiteX5" fmla="*/ 0 w 2886324"/>
              <a:gd name="connsiteY5" fmla="*/ 2162756 h 4691277"/>
              <a:gd name="connsiteX6" fmla="*/ 3300 w 2886324"/>
              <a:gd name="connsiteY6" fmla="*/ 5923 h 4691277"/>
              <a:gd name="connsiteX0" fmla="*/ 3300 w 2886324"/>
              <a:gd name="connsiteY0" fmla="*/ 5923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5" fmla="*/ 3300 w 2886324"/>
              <a:gd name="connsiteY5" fmla="*/ 5923 h 4691277"/>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0 w 2886324"/>
              <a:gd name="connsiteY0" fmla="*/ 2162756 h 4691271"/>
              <a:gd name="connsiteX1" fmla="*/ 1439186 w 2886324"/>
              <a:gd name="connsiteY1" fmla="*/ 0 h 4691271"/>
              <a:gd name="connsiteX2" fmla="*/ 2886324 w 2886324"/>
              <a:gd name="connsiteY2" fmla="*/ 2186610 h 4691271"/>
              <a:gd name="connsiteX3" fmla="*/ 1423284 w 2886324"/>
              <a:gd name="connsiteY3" fmla="*/ 4691271 h 4691271"/>
              <a:gd name="connsiteX4" fmla="*/ 0 w 2886324"/>
              <a:gd name="connsiteY4" fmla="*/ 2162756 h 4691271"/>
              <a:gd name="connsiteX0" fmla="*/ 0 w 2886324"/>
              <a:gd name="connsiteY0" fmla="*/ 2162756 h 4691277"/>
              <a:gd name="connsiteX1" fmla="*/ 1439186 w 2886324"/>
              <a:gd name="connsiteY1" fmla="*/ 0 h 4691277"/>
              <a:gd name="connsiteX2" fmla="*/ 2886324 w 2886324"/>
              <a:gd name="connsiteY2" fmla="*/ 2186610 h 4691277"/>
              <a:gd name="connsiteX3" fmla="*/ 1423284 w 2886324"/>
              <a:gd name="connsiteY3" fmla="*/ 4691271 h 4691277"/>
              <a:gd name="connsiteX4" fmla="*/ 0 w 2886324"/>
              <a:gd name="connsiteY4" fmla="*/ 2162756 h 4691277"/>
              <a:gd name="connsiteX0" fmla="*/ 5 w 2886329"/>
              <a:gd name="connsiteY0" fmla="*/ 2162756 h 4691277"/>
              <a:gd name="connsiteX1" fmla="*/ 1439191 w 2886329"/>
              <a:gd name="connsiteY1" fmla="*/ 0 h 4691277"/>
              <a:gd name="connsiteX2" fmla="*/ 2886329 w 2886329"/>
              <a:gd name="connsiteY2" fmla="*/ 2186610 h 4691277"/>
              <a:gd name="connsiteX3" fmla="*/ 1423289 w 2886329"/>
              <a:gd name="connsiteY3" fmla="*/ 4691271 h 4691277"/>
              <a:gd name="connsiteX4" fmla="*/ 5 w 2886329"/>
              <a:gd name="connsiteY4" fmla="*/ 2162756 h 4691277"/>
              <a:gd name="connsiteX0" fmla="*/ 5 w 2886329"/>
              <a:gd name="connsiteY0" fmla="*/ 2162764 h 4691285"/>
              <a:gd name="connsiteX1" fmla="*/ 1439191 w 2886329"/>
              <a:gd name="connsiteY1" fmla="*/ 8 h 4691285"/>
              <a:gd name="connsiteX2" fmla="*/ 2886329 w 2886329"/>
              <a:gd name="connsiteY2" fmla="*/ 2186618 h 4691285"/>
              <a:gd name="connsiteX3" fmla="*/ 1423289 w 2886329"/>
              <a:gd name="connsiteY3" fmla="*/ 4691279 h 4691285"/>
              <a:gd name="connsiteX4" fmla="*/ 5 w 2886329"/>
              <a:gd name="connsiteY4" fmla="*/ 2162764 h 4691285"/>
              <a:gd name="connsiteX0" fmla="*/ 5 w 2886334"/>
              <a:gd name="connsiteY0" fmla="*/ 2162764 h 4691285"/>
              <a:gd name="connsiteX1" fmla="*/ 1439191 w 2886334"/>
              <a:gd name="connsiteY1" fmla="*/ 8 h 4691285"/>
              <a:gd name="connsiteX2" fmla="*/ 2886329 w 2886334"/>
              <a:gd name="connsiteY2" fmla="*/ 2186618 h 4691285"/>
              <a:gd name="connsiteX3" fmla="*/ 1423289 w 2886334"/>
              <a:gd name="connsiteY3" fmla="*/ 4691279 h 4691285"/>
              <a:gd name="connsiteX4" fmla="*/ 5 w 2886334"/>
              <a:gd name="connsiteY4" fmla="*/ 2162764 h 4691285"/>
              <a:gd name="connsiteX0" fmla="*/ 5 w 2886381"/>
              <a:gd name="connsiteY0" fmla="*/ 1819206 h 4347727"/>
              <a:gd name="connsiteX1" fmla="*/ 2312053 w 2886381"/>
              <a:gd name="connsiteY1" fmla="*/ 13 h 4347727"/>
              <a:gd name="connsiteX2" fmla="*/ 2886329 w 2886381"/>
              <a:gd name="connsiteY2" fmla="*/ 1843060 h 4347727"/>
              <a:gd name="connsiteX3" fmla="*/ 1423289 w 2886381"/>
              <a:gd name="connsiteY3" fmla="*/ 4347721 h 4347727"/>
              <a:gd name="connsiteX4" fmla="*/ 5 w 2886381"/>
              <a:gd name="connsiteY4" fmla="*/ 1819206 h 4347727"/>
              <a:gd name="connsiteX0" fmla="*/ 5 w 2916097"/>
              <a:gd name="connsiteY0" fmla="*/ 1819204 h 4348105"/>
              <a:gd name="connsiteX1" fmla="*/ 2312053 w 2916097"/>
              <a:gd name="connsiteY1" fmla="*/ 11 h 4348105"/>
              <a:gd name="connsiteX2" fmla="*/ 2886329 w 2916097"/>
              <a:gd name="connsiteY2" fmla="*/ 1843058 h 4348105"/>
              <a:gd name="connsiteX3" fmla="*/ 2597258 w 2916097"/>
              <a:gd name="connsiteY3" fmla="*/ 3815668 h 4348105"/>
              <a:gd name="connsiteX4" fmla="*/ 1423289 w 2916097"/>
              <a:gd name="connsiteY4" fmla="*/ 4347719 h 4348105"/>
              <a:gd name="connsiteX5" fmla="*/ 5 w 2916097"/>
              <a:gd name="connsiteY5" fmla="*/ 1819204 h 4348105"/>
              <a:gd name="connsiteX0" fmla="*/ 32591 w 2948683"/>
              <a:gd name="connsiteY0" fmla="*/ 1819204 h 4029520"/>
              <a:gd name="connsiteX1" fmla="*/ 2344639 w 2948683"/>
              <a:gd name="connsiteY1" fmla="*/ 11 h 4029520"/>
              <a:gd name="connsiteX2" fmla="*/ 2918915 w 2948683"/>
              <a:gd name="connsiteY2" fmla="*/ 1843058 h 4029520"/>
              <a:gd name="connsiteX3" fmla="*/ 2629844 w 2948683"/>
              <a:gd name="connsiteY3" fmla="*/ 3815668 h 4029520"/>
              <a:gd name="connsiteX4" fmla="*/ 337521 w 2948683"/>
              <a:gd name="connsiteY4" fmla="*/ 3903948 h 4029520"/>
              <a:gd name="connsiteX5" fmla="*/ 32591 w 2948683"/>
              <a:gd name="connsiteY5" fmla="*/ 1819204 h 4029520"/>
              <a:gd name="connsiteX0" fmla="*/ 65332 w 2908685"/>
              <a:gd name="connsiteY0" fmla="*/ 552532 h 4079844"/>
              <a:gd name="connsiteX1" fmla="*/ 2304641 w 2908685"/>
              <a:gd name="connsiteY1" fmla="*/ 50336 h 4079844"/>
              <a:gd name="connsiteX2" fmla="*/ 2878917 w 2908685"/>
              <a:gd name="connsiteY2" fmla="*/ 1893383 h 4079844"/>
              <a:gd name="connsiteX3" fmla="*/ 2589846 w 2908685"/>
              <a:gd name="connsiteY3" fmla="*/ 3865993 h 4079844"/>
              <a:gd name="connsiteX4" fmla="*/ 297523 w 2908685"/>
              <a:gd name="connsiteY4" fmla="*/ 3954273 h 4079844"/>
              <a:gd name="connsiteX5" fmla="*/ 65332 w 2908685"/>
              <a:gd name="connsiteY5" fmla="*/ 552532 h 4079844"/>
              <a:gd name="connsiteX0" fmla="*/ 65332 w 2758400"/>
              <a:gd name="connsiteY0" fmla="*/ 792654 h 4319966"/>
              <a:gd name="connsiteX1" fmla="*/ 2304641 w 2758400"/>
              <a:gd name="connsiteY1" fmla="*/ 290458 h 4319966"/>
              <a:gd name="connsiteX2" fmla="*/ 2589846 w 2758400"/>
              <a:gd name="connsiteY2" fmla="*/ 4106115 h 4319966"/>
              <a:gd name="connsiteX3" fmla="*/ 297523 w 2758400"/>
              <a:gd name="connsiteY3" fmla="*/ 4194395 h 4319966"/>
              <a:gd name="connsiteX4" fmla="*/ 65332 w 2758400"/>
              <a:gd name="connsiteY4" fmla="*/ 792654 h 4319966"/>
              <a:gd name="connsiteX0" fmla="*/ 65332 w 2835572"/>
              <a:gd name="connsiteY0" fmla="*/ 652441 h 4179753"/>
              <a:gd name="connsiteX1" fmla="*/ 2513764 w 2835572"/>
              <a:gd name="connsiteY1" fmla="*/ 364972 h 4179753"/>
              <a:gd name="connsiteX2" fmla="*/ 2589846 w 2835572"/>
              <a:gd name="connsiteY2" fmla="*/ 3965902 h 4179753"/>
              <a:gd name="connsiteX3" fmla="*/ 297523 w 2835572"/>
              <a:gd name="connsiteY3" fmla="*/ 4054182 h 4179753"/>
              <a:gd name="connsiteX4" fmla="*/ 65332 w 2835572"/>
              <a:gd name="connsiteY4" fmla="*/ 652441 h 4179753"/>
              <a:gd name="connsiteX0" fmla="*/ 84855 w 2818726"/>
              <a:gd name="connsiteY0" fmla="*/ 486150 h 4342710"/>
              <a:gd name="connsiteX1" fmla="*/ 2496918 w 2818726"/>
              <a:gd name="connsiteY1" fmla="*/ 527929 h 4342710"/>
              <a:gd name="connsiteX2" fmla="*/ 2573000 w 2818726"/>
              <a:gd name="connsiteY2" fmla="*/ 4128859 h 4342710"/>
              <a:gd name="connsiteX3" fmla="*/ 280677 w 2818726"/>
              <a:gd name="connsiteY3" fmla="*/ 4217139 h 4342710"/>
              <a:gd name="connsiteX4" fmla="*/ 84855 w 2818726"/>
              <a:gd name="connsiteY4" fmla="*/ 486150 h 4342710"/>
              <a:gd name="connsiteX0" fmla="*/ 84855 w 2818726"/>
              <a:gd name="connsiteY0" fmla="*/ 355963 h 4212523"/>
              <a:gd name="connsiteX1" fmla="*/ 2496918 w 2818726"/>
              <a:gd name="connsiteY1" fmla="*/ 397742 h 4212523"/>
              <a:gd name="connsiteX2" fmla="*/ 2573000 w 2818726"/>
              <a:gd name="connsiteY2" fmla="*/ 3998672 h 4212523"/>
              <a:gd name="connsiteX3" fmla="*/ 280677 w 2818726"/>
              <a:gd name="connsiteY3" fmla="*/ 4086952 h 4212523"/>
              <a:gd name="connsiteX4" fmla="*/ 84855 w 2818726"/>
              <a:gd name="connsiteY4" fmla="*/ 355963 h 4212523"/>
              <a:gd name="connsiteX0" fmla="*/ 216772 w 2950643"/>
              <a:gd name="connsiteY0" fmla="*/ 355961 h 4212521"/>
              <a:gd name="connsiteX1" fmla="*/ 2628835 w 2950643"/>
              <a:gd name="connsiteY1" fmla="*/ 397740 h 4212521"/>
              <a:gd name="connsiteX2" fmla="*/ 2704917 w 2950643"/>
              <a:gd name="connsiteY2" fmla="*/ 3998670 h 4212521"/>
              <a:gd name="connsiteX3" fmla="*/ 412594 w 2950643"/>
              <a:gd name="connsiteY3" fmla="*/ 4086950 h 4212521"/>
              <a:gd name="connsiteX4" fmla="*/ 216772 w 2950643"/>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 name="connsiteX0" fmla="*/ 216773 w 2950644"/>
              <a:gd name="connsiteY0" fmla="*/ 355961 h 4212521"/>
              <a:gd name="connsiteX1" fmla="*/ 2628836 w 2950644"/>
              <a:gd name="connsiteY1" fmla="*/ 397740 h 4212521"/>
              <a:gd name="connsiteX2" fmla="*/ 2704918 w 2950644"/>
              <a:gd name="connsiteY2" fmla="*/ 3998670 h 4212521"/>
              <a:gd name="connsiteX3" fmla="*/ 412595 w 2950644"/>
              <a:gd name="connsiteY3" fmla="*/ 4086950 h 4212521"/>
              <a:gd name="connsiteX4" fmla="*/ 216773 w 2950644"/>
              <a:gd name="connsiteY4" fmla="*/ 355961 h 4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644" h="4212521">
                <a:moveTo>
                  <a:pt x="216773" y="355961"/>
                </a:moveTo>
                <a:cubicBezTo>
                  <a:pt x="474007" y="-96668"/>
                  <a:pt x="2208084" y="-154503"/>
                  <a:pt x="2628836" y="397740"/>
                </a:cubicBezTo>
                <a:cubicBezTo>
                  <a:pt x="3049588" y="949983"/>
                  <a:pt x="3039438" y="3348014"/>
                  <a:pt x="2704918" y="3998670"/>
                </a:cubicBezTo>
                <a:cubicBezTo>
                  <a:pt x="2461078" y="4416114"/>
                  <a:pt x="939670" y="4095217"/>
                  <a:pt x="412595" y="4086950"/>
                </a:cubicBezTo>
                <a:cubicBezTo>
                  <a:pt x="-68459" y="4082974"/>
                  <a:pt x="-122292" y="994687"/>
                  <a:pt x="216773" y="355961"/>
                </a:cubicBezTo>
                <a:close/>
              </a:path>
            </a:pathLst>
          </a:custGeom>
        </p:spPr>
        <p:txBody>
          <a:bodyPr lIns="0" tIns="0" rIns="0" bIns="0"/>
          <a:lstStyle>
            <a:lvl1pPr marL="179388" indent="-179388">
              <a:spcBef>
                <a:spcPts val="0"/>
              </a:spcBef>
              <a:buSzPct val="100000"/>
              <a:defRPr sz="1600">
                <a:solidFill>
                  <a:srgbClr val="FFFFFF"/>
                </a:solidFill>
              </a:defRPr>
            </a:lvl1pPr>
            <a:lvl2pPr marL="534988" indent="-179388">
              <a:spcBef>
                <a:spcPts val="0"/>
              </a:spcBef>
              <a:buSzPct val="100000"/>
              <a:defRPr sz="1600">
                <a:solidFill>
                  <a:srgbClr val="FFFFFF"/>
                </a:solidFill>
              </a:defRPr>
            </a:lvl2pPr>
            <a:lvl3pPr marL="895350" indent="-179388">
              <a:spcBef>
                <a:spcPts val="0"/>
              </a:spcBef>
              <a:buSzPct val="100000"/>
              <a:defRPr sz="1600">
                <a:solidFill>
                  <a:srgbClr val="FFFFFF"/>
                </a:solidFill>
              </a:defRPr>
            </a:lvl3pPr>
            <a:lvl4pPr marL="1254125" indent="-179388">
              <a:spcBef>
                <a:spcPts val="0"/>
              </a:spcBef>
              <a:buSzPct val="100000"/>
              <a:defRPr sz="1600">
                <a:solidFill>
                  <a:srgbClr val="FFFFFF"/>
                </a:solidFill>
              </a:defRPr>
            </a:lvl4pPr>
            <a:lvl5pPr marL="1612900" indent="-179388">
              <a:spcBef>
                <a:spcPts val="0"/>
              </a:spcBef>
              <a:buSzPct val="100000"/>
              <a:defRPr sz="1600">
                <a:solidFill>
                  <a:srgbClr val="FFFFFF"/>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277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60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7" name="Shape 102"/>
          <p:cNvSpPr>
            <a:spLocks noGrp="1"/>
          </p:cNvSpPr>
          <p:nvPr>
            <p:ph type="pic" idx="13"/>
          </p:nvPr>
        </p:nvSpPr>
        <p:spPr>
          <a:xfrm>
            <a:off x="628427" y="1624013"/>
            <a:ext cx="3856261" cy="5801156"/>
          </a:xfrm>
          <a:custGeom>
            <a:avLst/>
            <a:gdLst>
              <a:gd name="connsiteX0" fmla="*/ 0 w 9578447"/>
              <a:gd name="connsiteY0" fmla="*/ 4265780 h 8531560"/>
              <a:gd name="connsiteX1" fmla="*/ 4789224 w 9578447"/>
              <a:gd name="connsiteY1" fmla="*/ 0 h 8531560"/>
              <a:gd name="connsiteX2" fmla="*/ 9578448 w 9578447"/>
              <a:gd name="connsiteY2" fmla="*/ 4265780 h 8531560"/>
              <a:gd name="connsiteX3" fmla="*/ 4789224 w 9578447"/>
              <a:gd name="connsiteY3" fmla="*/ 8531560 h 8531560"/>
              <a:gd name="connsiteX4" fmla="*/ 0 w 9578447"/>
              <a:gd name="connsiteY4" fmla="*/ 4265780 h 8531560"/>
              <a:gd name="connsiteX0" fmla="*/ 0 w 7844898"/>
              <a:gd name="connsiteY0" fmla="*/ 4266423 h 8532937"/>
              <a:gd name="connsiteX1" fmla="*/ 4789224 w 7844898"/>
              <a:gd name="connsiteY1" fmla="*/ 643 h 8532937"/>
              <a:gd name="connsiteX2" fmla="*/ 7844898 w 7844898"/>
              <a:gd name="connsiteY2" fmla="*/ 4514073 h 8532937"/>
              <a:gd name="connsiteX3" fmla="*/ 4789224 w 7844898"/>
              <a:gd name="connsiteY3" fmla="*/ 8532203 h 8532937"/>
              <a:gd name="connsiteX4" fmla="*/ 0 w 7844898"/>
              <a:gd name="connsiteY4" fmla="*/ 4266423 h 8532937"/>
              <a:gd name="connsiteX0" fmla="*/ 0 w 5844648"/>
              <a:gd name="connsiteY0" fmla="*/ 4332791 h 8532292"/>
              <a:gd name="connsiteX1" fmla="*/ 2788974 w 5844648"/>
              <a:gd name="connsiteY1" fmla="*/ 336 h 8532292"/>
              <a:gd name="connsiteX2" fmla="*/ 5844648 w 5844648"/>
              <a:gd name="connsiteY2" fmla="*/ 4513766 h 8532292"/>
              <a:gd name="connsiteX3" fmla="*/ 2788974 w 5844648"/>
              <a:gd name="connsiteY3" fmla="*/ 8531896 h 8532292"/>
              <a:gd name="connsiteX4" fmla="*/ 0 w 5844648"/>
              <a:gd name="connsiteY4" fmla="*/ 4332791 h 8532292"/>
              <a:gd name="connsiteX0" fmla="*/ 0 w 5958948"/>
              <a:gd name="connsiteY0" fmla="*/ 4332791 h 8532292"/>
              <a:gd name="connsiteX1" fmla="*/ 2903274 w 5958948"/>
              <a:gd name="connsiteY1" fmla="*/ 336 h 8532292"/>
              <a:gd name="connsiteX2" fmla="*/ 5958948 w 5958948"/>
              <a:gd name="connsiteY2" fmla="*/ 4513766 h 8532292"/>
              <a:gd name="connsiteX3" fmla="*/ 2903274 w 5958948"/>
              <a:gd name="connsiteY3" fmla="*/ 8531896 h 8532292"/>
              <a:gd name="connsiteX4" fmla="*/ 0 w 5958948"/>
              <a:gd name="connsiteY4" fmla="*/ 4332791 h 8532292"/>
              <a:gd name="connsiteX0" fmla="*/ 0 w 5958948"/>
              <a:gd name="connsiteY0" fmla="*/ 4266015 h 8465516"/>
              <a:gd name="connsiteX1" fmla="*/ 2912799 w 5958948"/>
              <a:gd name="connsiteY1" fmla="*/ 235 h 8465516"/>
              <a:gd name="connsiteX2" fmla="*/ 5958948 w 5958948"/>
              <a:gd name="connsiteY2" fmla="*/ 4446990 h 8465516"/>
              <a:gd name="connsiteX3" fmla="*/ 2903274 w 5958948"/>
              <a:gd name="connsiteY3" fmla="*/ 8465120 h 8465516"/>
              <a:gd name="connsiteX4" fmla="*/ 0 w 5958948"/>
              <a:gd name="connsiteY4" fmla="*/ 4266015 h 8465516"/>
              <a:gd name="connsiteX0" fmla="*/ 0 w 5958948"/>
              <a:gd name="connsiteY0" fmla="*/ 4268105 h 8467606"/>
              <a:gd name="connsiteX1" fmla="*/ 2912799 w 5958948"/>
              <a:gd name="connsiteY1" fmla="*/ 2325 h 8467606"/>
              <a:gd name="connsiteX2" fmla="*/ 5958948 w 5958948"/>
              <a:gd name="connsiteY2" fmla="*/ 4449080 h 8467606"/>
              <a:gd name="connsiteX3" fmla="*/ 2903274 w 5958948"/>
              <a:gd name="connsiteY3" fmla="*/ 8467210 h 8467606"/>
              <a:gd name="connsiteX4" fmla="*/ 0 w 5958948"/>
              <a:gd name="connsiteY4" fmla="*/ 4268105 h 846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8" h="8467606">
                <a:moveTo>
                  <a:pt x="0" y="4268105"/>
                </a:moveTo>
                <a:cubicBezTo>
                  <a:pt x="1587" y="2857291"/>
                  <a:pt x="1757716" y="-94513"/>
                  <a:pt x="2912799" y="2325"/>
                </a:cubicBezTo>
                <a:cubicBezTo>
                  <a:pt x="4067882" y="99163"/>
                  <a:pt x="5958948" y="2093155"/>
                  <a:pt x="5958948" y="4449080"/>
                </a:cubicBezTo>
                <a:cubicBezTo>
                  <a:pt x="5958948" y="6805005"/>
                  <a:pt x="3896432" y="8497373"/>
                  <a:pt x="2903274" y="8467210"/>
                </a:cubicBezTo>
                <a:cubicBezTo>
                  <a:pt x="1910116" y="8437048"/>
                  <a:pt x="-1587" y="5678919"/>
                  <a:pt x="0" y="4268105"/>
                </a:cubicBezTo>
                <a:close/>
              </a:path>
            </a:pathLst>
          </a:custGeom>
          <a:ln w="12700">
            <a:miter lim="400000"/>
          </a:ln>
          <a:extLst>
            <a:ext uri="{C572A759-6A51-4108-AA02-DFA0A04FC94B}">
              <ma14:wrappingTextBoxFlag xmlns:ma14="http://schemas.microsoft.com/office/mac/drawingml/2011/main" xmlns="" val="1"/>
            </a:ext>
          </a:extLst>
        </p:spPr>
        <p:txBody>
          <a:bodyPr lIns="64291" tIns="32145" rIns="64291" bIns="32145" anchor="t">
            <a:noAutofit/>
          </a:bodyPr>
          <a:lstStyle>
            <a:lvl3pPr marL="625056" indent="0">
              <a:buNone/>
              <a:defRPr sz="1100"/>
            </a:lvl3pPr>
          </a:lstStyle>
          <a:p>
            <a:pPr lvl="2"/>
            <a:r>
              <a:rPr lang="de-DE"/>
              <a:t>Bild durch Klicken auf Symbol hinzufügen</a:t>
            </a:r>
            <a:endParaRPr dirty="0"/>
          </a:p>
        </p:txBody>
      </p:sp>
      <p:sp>
        <p:nvSpPr>
          <p:cNvPr id="13" name="Titelplatzhalter 1"/>
          <p:cNvSpPr>
            <a:spLocks noGrp="1"/>
          </p:cNvSpPr>
          <p:nvPr>
            <p:ph type="title"/>
          </p:nvPr>
        </p:nvSpPr>
        <p:spPr>
          <a:xfrm>
            <a:off x="539750" y="333375"/>
            <a:ext cx="6651626" cy="1290638"/>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
        <p:nvSpPr>
          <p:cNvPr id="12" name="Flussdiagramm: Verbindungsstelle 11"/>
          <p:cNvSpPr/>
          <p:nvPr userDrawn="1"/>
        </p:nvSpPr>
        <p:spPr>
          <a:xfrm>
            <a:off x="6353511" y="2820367"/>
            <a:ext cx="1912793" cy="1805377"/>
          </a:xfrm>
          <a:prstGeom prst="flowChartConnector">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Textplatzhalter 3"/>
          <p:cNvSpPr>
            <a:spLocks noGrp="1"/>
          </p:cNvSpPr>
          <p:nvPr>
            <p:ph type="body" sz="half" idx="2" hasCustomPrompt="1"/>
          </p:nvPr>
        </p:nvSpPr>
        <p:spPr>
          <a:xfrm>
            <a:off x="6353511" y="2986938"/>
            <a:ext cx="1912793" cy="1492727"/>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Adresse</a:t>
            </a:r>
          </a:p>
        </p:txBody>
      </p:sp>
      <p:sp>
        <p:nvSpPr>
          <p:cNvPr id="15" name="Flussdiagramm: Verbindungsstelle 14"/>
          <p:cNvSpPr/>
          <p:nvPr userDrawn="1"/>
        </p:nvSpPr>
        <p:spPr>
          <a:xfrm>
            <a:off x="4767778" y="3943444"/>
            <a:ext cx="1852716" cy="1733240"/>
          </a:xfrm>
          <a:prstGeom prst="flowChartConnector">
            <a:avLst/>
          </a:prstGeom>
          <a:solidFill>
            <a:schemeClr val="accent1">
              <a:alpha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Ellipse 15"/>
          <p:cNvSpPr/>
          <p:nvPr userDrawn="1"/>
        </p:nvSpPr>
        <p:spPr>
          <a:xfrm>
            <a:off x="4603206" y="1678261"/>
            <a:ext cx="2017288" cy="1789334"/>
          </a:xfrm>
          <a:prstGeom prst="ellipse">
            <a:avLst/>
          </a:prstGeom>
          <a:solidFill>
            <a:srgbClr val="EBC4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no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platzhalter 3"/>
          <p:cNvSpPr>
            <a:spLocks noGrp="1"/>
          </p:cNvSpPr>
          <p:nvPr>
            <p:ph type="body" sz="half" idx="15" hasCustomPrompt="1"/>
          </p:nvPr>
        </p:nvSpPr>
        <p:spPr>
          <a:xfrm>
            <a:off x="4767778" y="4242840"/>
            <a:ext cx="1852716" cy="1220286"/>
          </a:xfrm>
          <a:prstGeom prst="rect">
            <a:avLst/>
          </a:prstGeom>
        </p:spPr>
        <p:txBody>
          <a:bodyPr lIns="64291" tIns="32146" rIns="64291" bIns="32146" anchor="ctr" anchorCtr="0"/>
          <a:lstStyle>
            <a:lvl1pPr marL="0" indent="0" algn="ctr">
              <a:lnSpc>
                <a:spcPts val="984"/>
              </a:lnSpc>
              <a:spcBef>
                <a:spcPts val="0"/>
              </a:spcBef>
              <a:spcAft>
                <a:spcPts val="422"/>
              </a:spcAft>
              <a:buNone/>
              <a:defRPr sz="1100" baseline="0">
                <a:solidFill>
                  <a:schemeClr val="bg1"/>
                </a:solidFill>
                <a:latin typeface="Roboto Light" panose="02000000000000000000"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Sonstiges</a:t>
            </a:r>
          </a:p>
        </p:txBody>
      </p:sp>
      <p:sp>
        <p:nvSpPr>
          <p:cNvPr id="18" name="Textplatzhalter 3"/>
          <p:cNvSpPr>
            <a:spLocks noGrp="1"/>
          </p:cNvSpPr>
          <p:nvPr>
            <p:ph type="body" sz="half" idx="14" hasCustomPrompt="1"/>
          </p:nvPr>
        </p:nvSpPr>
        <p:spPr>
          <a:xfrm>
            <a:off x="4608501" y="2184436"/>
            <a:ext cx="1958767" cy="779674"/>
          </a:xfrm>
          <a:prstGeom prst="rect">
            <a:avLst/>
          </a:prstGeom>
        </p:spPr>
        <p:txBody>
          <a:bodyPr lIns="64291" tIns="32146" rIns="64291" bIns="32146" anchor="ctr" anchorCtr="0"/>
          <a:lstStyle>
            <a:lvl1pPr marL="0" indent="0" algn="ctr">
              <a:lnSpc>
                <a:spcPct val="80000"/>
              </a:lnSpc>
              <a:spcBef>
                <a:spcPts val="0"/>
              </a:spcBef>
              <a:spcAft>
                <a:spcPts val="0"/>
              </a:spcAft>
              <a:buNone/>
              <a:defRPr sz="2000" baseline="0">
                <a:solidFill>
                  <a:schemeClr val="accent3">
                    <a:lumMod val="50000"/>
                  </a:schemeClr>
                </a:solidFill>
                <a:latin typeface="BradleyHand ITC" panose="02000803030000020004" pitchFamily="2" charset="0"/>
                <a:ea typeface="Roboto Light" panose="02000000000000000000" pitchFamily="2" charset="0"/>
              </a:defRPr>
            </a:lvl1pPr>
            <a:lvl2pPr marL="321457" indent="0">
              <a:buNone/>
              <a:defRPr sz="1000"/>
            </a:lvl2pPr>
            <a:lvl3pPr marL="642915" indent="0">
              <a:buNone/>
              <a:defRPr sz="800"/>
            </a:lvl3pPr>
            <a:lvl4pPr marL="964372" indent="0">
              <a:buNone/>
              <a:defRPr sz="700"/>
            </a:lvl4pPr>
            <a:lvl5pPr marL="1285829" indent="0">
              <a:buNone/>
              <a:defRPr sz="700"/>
            </a:lvl5pPr>
            <a:lvl6pPr marL="1607287" indent="0">
              <a:buNone/>
              <a:defRPr sz="700"/>
            </a:lvl6pPr>
            <a:lvl7pPr marL="1928744" indent="0">
              <a:buNone/>
              <a:defRPr sz="700"/>
            </a:lvl7pPr>
            <a:lvl8pPr marL="2250201" indent="0">
              <a:buNone/>
              <a:defRPr sz="700"/>
            </a:lvl8pPr>
            <a:lvl9pPr marL="2571659" indent="0">
              <a:buNone/>
              <a:defRPr sz="700"/>
            </a:lvl9pPr>
          </a:lstStyle>
          <a:p>
            <a:pPr lvl="0"/>
            <a:r>
              <a:rPr lang="de-DE" dirty="0"/>
              <a:t>Name</a:t>
            </a:r>
          </a:p>
        </p:txBody>
      </p:sp>
    </p:spTree>
    <p:extLst>
      <p:ext uri="{BB962C8B-B14F-4D97-AF65-F5344CB8AC3E}">
        <p14:creationId xmlns:p14="http://schemas.microsoft.com/office/powerpoint/2010/main" val="572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539750" y="1628775"/>
            <a:ext cx="8064500" cy="5569476"/>
          </a:xfrm>
          <a:custGeom>
            <a:avLst/>
            <a:gdLst>
              <a:gd name="connsiteX0" fmla="*/ 0 w 7362825"/>
              <a:gd name="connsiteY0" fmla="*/ 0 h 6086475"/>
              <a:gd name="connsiteX1" fmla="*/ 7362825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7362825"/>
              <a:gd name="connsiteY0" fmla="*/ 0 h 6086475"/>
              <a:gd name="connsiteX1" fmla="*/ 7353300 w 7362825"/>
              <a:gd name="connsiteY1" fmla="*/ 0 h 6086475"/>
              <a:gd name="connsiteX2" fmla="*/ 7362825 w 7362825"/>
              <a:gd name="connsiteY2" fmla="*/ 6086475 h 6086475"/>
              <a:gd name="connsiteX3" fmla="*/ 0 w 7362825"/>
              <a:gd name="connsiteY3" fmla="*/ 6086475 h 6086475"/>
              <a:gd name="connsiteX4" fmla="*/ 0 w 7362825"/>
              <a:gd name="connsiteY4" fmla="*/ 0 h 6086475"/>
              <a:gd name="connsiteX0" fmla="*/ 0 w 8277832"/>
              <a:gd name="connsiteY0" fmla="*/ 0 h 6086475"/>
              <a:gd name="connsiteX1" fmla="*/ 7353300 w 8277832"/>
              <a:gd name="connsiteY1" fmla="*/ 0 h 6086475"/>
              <a:gd name="connsiteX2" fmla="*/ 7362825 w 8277832"/>
              <a:gd name="connsiteY2" fmla="*/ 6086475 h 6086475"/>
              <a:gd name="connsiteX3" fmla="*/ 0 w 8277832"/>
              <a:gd name="connsiteY3" fmla="*/ 6086475 h 6086475"/>
              <a:gd name="connsiteX4" fmla="*/ 0 w 8277832"/>
              <a:gd name="connsiteY4" fmla="*/ 0 h 6086475"/>
              <a:gd name="connsiteX0" fmla="*/ 919758 w 9197590"/>
              <a:gd name="connsiteY0" fmla="*/ 0 h 6086475"/>
              <a:gd name="connsiteX1" fmla="*/ 8273058 w 9197590"/>
              <a:gd name="connsiteY1" fmla="*/ 0 h 6086475"/>
              <a:gd name="connsiteX2" fmla="*/ 8282583 w 9197590"/>
              <a:gd name="connsiteY2" fmla="*/ 6086475 h 6086475"/>
              <a:gd name="connsiteX3" fmla="*/ 919758 w 9197590"/>
              <a:gd name="connsiteY3" fmla="*/ 6086475 h 6086475"/>
              <a:gd name="connsiteX4" fmla="*/ 919758 w 9197590"/>
              <a:gd name="connsiteY4" fmla="*/ 0 h 6086475"/>
              <a:gd name="connsiteX0" fmla="*/ 919758 w 9197590"/>
              <a:gd name="connsiteY0" fmla="*/ 760809 h 6847284"/>
              <a:gd name="connsiteX1" fmla="*/ 8273058 w 9197590"/>
              <a:gd name="connsiteY1" fmla="*/ 760809 h 6847284"/>
              <a:gd name="connsiteX2" fmla="*/ 8282583 w 9197590"/>
              <a:gd name="connsiteY2" fmla="*/ 6847284 h 6847284"/>
              <a:gd name="connsiteX3" fmla="*/ 919758 w 9197590"/>
              <a:gd name="connsiteY3" fmla="*/ 6847284 h 6847284"/>
              <a:gd name="connsiteX4" fmla="*/ 919758 w 9197590"/>
              <a:gd name="connsiteY4" fmla="*/ 760809 h 6847284"/>
              <a:gd name="connsiteX0" fmla="*/ 919758 w 9197590"/>
              <a:gd name="connsiteY0" fmla="*/ 760809 h 7608093"/>
              <a:gd name="connsiteX1" fmla="*/ 8273058 w 9197590"/>
              <a:gd name="connsiteY1" fmla="*/ 760809 h 7608093"/>
              <a:gd name="connsiteX2" fmla="*/ 8282583 w 9197590"/>
              <a:gd name="connsiteY2" fmla="*/ 6847284 h 7608093"/>
              <a:gd name="connsiteX3" fmla="*/ 919758 w 9197590"/>
              <a:gd name="connsiteY3" fmla="*/ 6847284 h 7608093"/>
              <a:gd name="connsiteX4" fmla="*/ 919758 w 9197590"/>
              <a:gd name="connsiteY4" fmla="*/ 760809 h 7608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590" h="7608093">
                <a:moveTo>
                  <a:pt x="919758" y="760809"/>
                </a:moveTo>
                <a:cubicBezTo>
                  <a:pt x="2145308" y="-253603"/>
                  <a:pt x="7045920" y="-253604"/>
                  <a:pt x="8273058" y="760809"/>
                </a:cubicBezTo>
                <a:cubicBezTo>
                  <a:pt x="9500196" y="1775222"/>
                  <a:pt x="9508133" y="5832872"/>
                  <a:pt x="8282583" y="6847284"/>
                </a:cubicBezTo>
                <a:cubicBezTo>
                  <a:pt x="7057033" y="7861696"/>
                  <a:pt x="2146896" y="7861697"/>
                  <a:pt x="919758" y="6847284"/>
                </a:cubicBezTo>
                <a:cubicBezTo>
                  <a:pt x="-307380" y="5832871"/>
                  <a:pt x="-305792" y="1775221"/>
                  <a:pt x="919758" y="760809"/>
                </a:cubicBezTo>
                <a:close/>
              </a:path>
            </a:pathLst>
          </a:custGeom>
        </p:spPr>
        <p:txBody>
          <a:bodyPr lIns="0" tIns="0" rIns="0" bIns="0"/>
          <a:lstStyle>
            <a:lvl1pPr marL="179388" indent="-179388">
              <a:spcBef>
                <a:spcPts val="0"/>
              </a:spcBef>
              <a:buSzPct val="100000"/>
              <a:defRPr sz="1600"/>
            </a:lvl1pPr>
            <a:lvl2pPr marL="534988" indent="-179388">
              <a:spcBef>
                <a:spcPts val="0"/>
              </a:spcBef>
              <a:buSzPct val="100000"/>
              <a:defRPr sz="1600"/>
            </a:lvl2pPr>
            <a:lvl3pPr marL="895350" indent="-179388">
              <a:spcBef>
                <a:spcPts val="0"/>
              </a:spcBef>
              <a:buSzPct val="100000"/>
              <a:defRPr sz="1600"/>
            </a:lvl3pPr>
            <a:lvl4pPr marL="1254125" indent="-179388">
              <a:spcBef>
                <a:spcPts val="0"/>
              </a:spcBef>
              <a:buSzPct val="100000"/>
              <a:defRPr sz="1600"/>
            </a:lvl4pPr>
            <a:lvl5pPr marL="1612900" indent="-179388">
              <a:spcBef>
                <a:spcPts val="0"/>
              </a:spcBef>
              <a:buSzPct val="100000"/>
              <a:defRPr sz="16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itelplatzhalter 1"/>
          <p:cNvSpPr>
            <a:spLocks noGrp="1"/>
          </p:cNvSpPr>
          <p:nvPr>
            <p:ph type="title"/>
          </p:nvPr>
        </p:nvSpPr>
        <p:spPr>
          <a:xfrm>
            <a:off x="539750" y="333375"/>
            <a:ext cx="6651626" cy="1295400"/>
          </a:xfrm>
          <a:prstGeom prst="rect">
            <a:avLst/>
          </a:prstGeom>
        </p:spPr>
        <p:txBody>
          <a:bodyPr vert="horz" lIns="0" tIns="0" rIns="0" bIns="0" rtlCol="0" anchor="ctr">
            <a:noAutofit/>
          </a:bodyPr>
          <a:lstStyle>
            <a:lvl1pPr>
              <a:defRPr sz="2800"/>
            </a:lvl1pPr>
          </a:lstStyle>
          <a:p>
            <a:r>
              <a:rPr lang="de-DE"/>
              <a:t>Titelmasterformat durch Klicken bearbeiten</a:t>
            </a:r>
            <a:endParaRPr lang="de-DE" dirty="0"/>
          </a:p>
        </p:txBody>
      </p:sp>
    </p:spTree>
    <p:extLst>
      <p:ext uri="{BB962C8B-B14F-4D97-AF65-F5344CB8AC3E}">
        <p14:creationId xmlns:p14="http://schemas.microsoft.com/office/powerpoint/2010/main" val="123413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E9BA"/>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31556" y="312539"/>
            <a:ext cx="1119008" cy="795156"/>
          </a:xfrm>
          <a:prstGeom prst="rect">
            <a:avLst/>
          </a:prstGeom>
        </p:spPr>
      </p:pic>
      <p:sp>
        <p:nvSpPr>
          <p:cNvPr id="6" name="Ellipse 5"/>
          <p:cNvSpPr/>
          <p:nvPr/>
        </p:nvSpPr>
        <p:spPr>
          <a:xfrm>
            <a:off x="1040807" y="-72626"/>
            <a:ext cx="7062385" cy="7015098"/>
          </a:xfrm>
          <a:prstGeom prst="ellipse">
            <a:avLst/>
          </a:prstGeom>
          <a:solidFill>
            <a:srgbClr val="F9F3D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 bg1="lt1" tx1="dk1" bg2="lt2" tx2="dk2" accent1="accent1" accent2="accent2" accent3="accent3" accent4="accent4" accent5="accent5" accent6="accent6" hlink="hlink" folHlink="folHlink"/>
  <p:sldLayoutIdLst>
    <p:sldLayoutId id="2147483666" r:id="rId1"/>
    <p:sldLayoutId id="2147483755" r:id="rId2"/>
    <p:sldLayoutId id="2147483759" r:id="rId3"/>
    <p:sldLayoutId id="2147483664" r:id="rId4"/>
    <p:sldLayoutId id="2147483675" r:id="rId5"/>
    <p:sldLayoutId id="2147483740" r:id="rId6"/>
    <p:sldLayoutId id="2147483676" r:id="rId7"/>
    <p:sldLayoutId id="2147483691" r:id="rId8"/>
    <p:sldLayoutId id="2147483760" r:id="rId9"/>
    <p:sldLayoutId id="2147483772" r:id="rId10"/>
    <p:sldLayoutId id="2147483773" r:id="rId11"/>
    <p:sldLayoutId id="214748376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410751" rtl="0" eaLnBrk="1" latinLnBrk="0" hangingPunct="1">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210" userDrawn="1">
          <p15:clr>
            <a:srgbClr val="F26B43"/>
          </p15:clr>
        </p15:guide>
        <p15:guide id="2" pos="340" userDrawn="1">
          <p15:clr>
            <a:srgbClr val="F26B43"/>
          </p15:clr>
        </p15:guide>
        <p15:guide id="3" orient="horz" pos="618" userDrawn="1">
          <p15:clr>
            <a:srgbClr val="F26B43"/>
          </p15:clr>
        </p15:guide>
        <p15:guide id="4" orient="horz" pos="1026" userDrawn="1">
          <p15:clr>
            <a:srgbClr val="F26B43"/>
          </p15:clr>
        </p15:guide>
        <p15:guide id="5" orient="horz" pos="2432" userDrawn="1">
          <p15:clr>
            <a:srgbClr val="F26B43"/>
          </p15:clr>
        </p15:guide>
        <p15:guide id="6" orient="horz" pos="2523" userDrawn="1">
          <p15:clr>
            <a:srgbClr val="F26B43"/>
          </p15:clr>
        </p15:guide>
        <p15:guide id="7" orient="horz" pos="3929" userDrawn="1">
          <p15:clr>
            <a:srgbClr val="F26B43"/>
          </p15:clr>
        </p15:guide>
        <p15:guide id="8" pos="1111" userDrawn="1">
          <p15:clr>
            <a:srgbClr val="F26B43"/>
          </p15:clr>
        </p15:guide>
        <p15:guide id="9" pos="1202" userDrawn="1">
          <p15:clr>
            <a:srgbClr val="F26B43"/>
          </p15:clr>
        </p15:guide>
        <p15:guide id="10" pos="1973" userDrawn="1">
          <p15:clr>
            <a:srgbClr val="F26B43"/>
          </p15:clr>
        </p15:guide>
        <p15:guide id="11" pos="2064" userDrawn="1">
          <p15:clr>
            <a:srgbClr val="F26B43"/>
          </p15:clr>
        </p15:guide>
        <p15:guide id="12" pos="2835" userDrawn="1">
          <p15:clr>
            <a:srgbClr val="F26B43"/>
          </p15:clr>
        </p15:guide>
        <p15:guide id="13" pos="2925" userDrawn="1">
          <p15:clr>
            <a:srgbClr val="F26B43"/>
          </p15:clr>
        </p15:guide>
        <p15:guide id="14" pos="3696" userDrawn="1">
          <p15:clr>
            <a:srgbClr val="F26B43"/>
          </p15:clr>
        </p15:guide>
        <p15:guide id="15" pos="3787" userDrawn="1">
          <p15:clr>
            <a:srgbClr val="F26B43"/>
          </p15:clr>
        </p15:guide>
        <p15:guide id="16" pos="5420" userDrawn="1">
          <p15:clr>
            <a:srgbClr val="F26B43"/>
          </p15:clr>
        </p15:guide>
        <p15:guide id="17" pos="4558" userDrawn="1">
          <p15:clr>
            <a:srgbClr val="F26B43"/>
          </p15:clr>
        </p15:guide>
        <p15:guide id="18" pos="46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F1CC"/>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31556" y="312539"/>
            <a:ext cx="1119008" cy="795156"/>
          </a:xfrm>
          <a:prstGeom prst="rect">
            <a:avLst/>
          </a:prstGeom>
        </p:spPr>
      </p:pic>
      <p:sp>
        <p:nvSpPr>
          <p:cNvPr id="3" name="Ellipse 5"/>
          <p:cNvSpPr/>
          <p:nvPr/>
        </p:nvSpPr>
        <p:spPr>
          <a:xfrm flipV="1">
            <a:off x="-102925" y="698"/>
            <a:ext cx="9349849" cy="6893517"/>
          </a:xfrm>
          <a:custGeom>
            <a:avLst/>
            <a:gdLst>
              <a:gd name="connsiteX0" fmla="*/ 0 w 10515601"/>
              <a:gd name="connsiteY0" fmla="*/ 4925962 h 9851924"/>
              <a:gd name="connsiteX1" fmla="*/ 5257801 w 10515601"/>
              <a:gd name="connsiteY1" fmla="*/ 0 h 9851924"/>
              <a:gd name="connsiteX2" fmla="*/ 10515602 w 10515601"/>
              <a:gd name="connsiteY2" fmla="*/ 4925962 h 9851924"/>
              <a:gd name="connsiteX3" fmla="*/ 5257801 w 10515601"/>
              <a:gd name="connsiteY3" fmla="*/ 9851924 h 9851924"/>
              <a:gd name="connsiteX4" fmla="*/ 0 w 10515601"/>
              <a:gd name="connsiteY4" fmla="*/ 4925962 h 9851924"/>
              <a:gd name="connsiteX0" fmla="*/ 0 w 11724970"/>
              <a:gd name="connsiteY0" fmla="*/ 4926300 h 9852631"/>
              <a:gd name="connsiteX1" fmla="*/ 5257801 w 11724970"/>
              <a:gd name="connsiteY1" fmla="*/ 338 h 9852631"/>
              <a:gd name="connsiteX2" fmla="*/ 11724970 w 11724970"/>
              <a:gd name="connsiteY2" fmla="*/ 5118029 h 9852631"/>
              <a:gd name="connsiteX3" fmla="*/ 5257801 w 11724970"/>
              <a:gd name="connsiteY3" fmla="*/ 9852262 h 9852631"/>
              <a:gd name="connsiteX4" fmla="*/ 0 w 11724970"/>
              <a:gd name="connsiteY4" fmla="*/ 4926300 h 9852631"/>
              <a:gd name="connsiteX0" fmla="*/ 0 w 13008079"/>
              <a:gd name="connsiteY0" fmla="*/ 4911606 h 9852744"/>
              <a:gd name="connsiteX1" fmla="*/ 6540910 w 13008079"/>
              <a:gd name="connsiteY1" fmla="*/ 393 h 9852744"/>
              <a:gd name="connsiteX2" fmla="*/ 13008079 w 13008079"/>
              <a:gd name="connsiteY2" fmla="*/ 5118084 h 9852744"/>
              <a:gd name="connsiteX3" fmla="*/ 6540910 w 13008079"/>
              <a:gd name="connsiteY3" fmla="*/ 9852317 h 9852744"/>
              <a:gd name="connsiteX4" fmla="*/ 0 w 13008079"/>
              <a:gd name="connsiteY4" fmla="*/ 4911606 h 985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8079" h="9852744">
                <a:moveTo>
                  <a:pt x="0" y="4911606"/>
                </a:moveTo>
                <a:cubicBezTo>
                  <a:pt x="0" y="2191072"/>
                  <a:pt x="4372897" y="-34020"/>
                  <a:pt x="6540910" y="393"/>
                </a:cubicBezTo>
                <a:cubicBezTo>
                  <a:pt x="8708923" y="34806"/>
                  <a:pt x="13008079" y="2397550"/>
                  <a:pt x="13008079" y="5118084"/>
                </a:cubicBezTo>
                <a:cubicBezTo>
                  <a:pt x="13008079" y="7838618"/>
                  <a:pt x="8708923" y="9886730"/>
                  <a:pt x="6540910" y="9852317"/>
                </a:cubicBezTo>
                <a:cubicBezTo>
                  <a:pt x="4372897" y="9817904"/>
                  <a:pt x="0" y="7632140"/>
                  <a:pt x="0" y="4911606"/>
                </a:cubicBezTo>
                <a:close/>
              </a:path>
            </a:pathLst>
          </a:custGeom>
          <a:solidFill>
            <a:schemeClr val="accent3">
              <a:lumMod val="75000"/>
              <a:alpha val="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063077764"/>
      </p:ext>
    </p:extLst>
  </p:cSld>
  <p:clrMap bg1="lt1" tx1="dk1" bg2="lt2" tx2="dk2" accent1="accent1" accent2="accent2" accent3="accent3" accent4="accent4" accent5="accent5" accent6="accent6" hlink="hlink" folHlink="folHlink"/>
  <p:sldLayoutIdLst>
    <p:sldLayoutId id="2147483718" r:id="rId1"/>
    <p:sldLayoutId id="2147483756" r:id="rId2"/>
    <p:sldLayoutId id="2147483721" r:id="rId3"/>
    <p:sldLayoutId id="2147483717" r:id="rId4"/>
    <p:sldLayoutId id="2147483716" r:id="rId5"/>
    <p:sldLayoutId id="2147483739" r:id="rId6"/>
    <p:sldLayoutId id="2147483719" r:id="rId7"/>
    <p:sldLayoutId id="2147483822" r:id="rId8"/>
    <p:sldLayoutId id="2147483767" r:id="rId9"/>
    <p:sldLayoutId id="2147483774" r:id="rId10"/>
    <p:sldLayoutId id="2147483775" r:id="rId11"/>
    <p:sldLayoutId id="2147483761" r:id="rId12"/>
    <p:sldLayoutId id="2147483827" r:id="rId13"/>
    <p:sldLayoutId id="214748382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410751"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10" userDrawn="1">
          <p15:clr>
            <a:srgbClr val="F26B43"/>
          </p15:clr>
        </p15:guide>
        <p15:guide id="2" pos="2925" userDrawn="1">
          <p15:clr>
            <a:srgbClr val="F26B43"/>
          </p15:clr>
        </p15:guide>
        <p15:guide id="3" pos="1111" userDrawn="1">
          <p15:clr>
            <a:srgbClr val="F26B43"/>
          </p15:clr>
        </p15:guide>
        <p15:guide id="4" pos="1202" userDrawn="1">
          <p15:clr>
            <a:srgbClr val="F26B43"/>
          </p15:clr>
        </p15:guide>
        <p15:guide id="5" pos="1973" userDrawn="1">
          <p15:clr>
            <a:srgbClr val="F26B43"/>
          </p15:clr>
        </p15:guide>
        <p15:guide id="6" pos="2064" userDrawn="1">
          <p15:clr>
            <a:srgbClr val="F26B43"/>
          </p15:clr>
        </p15:guide>
        <p15:guide id="7" pos="2835" userDrawn="1">
          <p15:clr>
            <a:srgbClr val="F26B43"/>
          </p15:clr>
        </p15:guide>
        <p15:guide id="8" pos="3787" userDrawn="1">
          <p15:clr>
            <a:srgbClr val="F26B43"/>
          </p15:clr>
        </p15:guide>
        <p15:guide id="9" pos="3696" userDrawn="1">
          <p15:clr>
            <a:srgbClr val="F26B43"/>
          </p15:clr>
        </p15:guide>
        <p15:guide id="10" pos="4558" userDrawn="1">
          <p15:clr>
            <a:srgbClr val="F26B43"/>
          </p15:clr>
        </p15:guide>
        <p15:guide id="11" pos="4649" userDrawn="1">
          <p15:clr>
            <a:srgbClr val="F26B43"/>
          </p15:clr>
        </p15:guide>
        <p15:guide id="12" pos="5420" userDrawn="1">
          <p15:clr>
            <a:srgbClr val="F26B43"/>
          </p15:clr>
        </p15:guide>
        <p15:guide id="13" pos="340" userDrawn="1">
          <p15:clr>
            <a:srgbClr val="F26B43"/>
          </p15:clr>
        </p15:guide>
        <p15:guide id="14" orient="horz" pos="618" userDrawn="1">
          <p15:clr>
            <a:srgbClr val="F26B43"/>
          </p15:clr>
        </p15:guide>
        <p15:guide id="16" orient="horz" pos="1026" userDrawn="1">
          <p15:clr>
            <a:srgbClr val="F26B43"/>
          </p15:clr>
        </p15:guide>
        <p15:guide id="17" orient="horz" pos="2523" userDrawn="1">
          <p15:clr>
            <a:srgbClr val="F26B43"/>
          </p15:clr>
        </p15:guide>
        <p15:guide id="18" orient="horz" pos="2432" userDrawn="1">
          <p15:clr>
            <a:srgbClr val="F26B43"/>
          </p15:clr>
        </p15:guide>
        <p15:guide id="19" orient="horz" pos="39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DE7EC"/>
        </a:solidFill>
        <a:effectLst/>
      </p:bgPr>
    </p:bg>
    <p:spTree>
      <p:nvGrpSpPr>
        <p:cNvPr id="1" name=""/>
        <p:cNvGrpSpPr/>
        <p:nvPr/>
      </p:nvGrpSpPr>
      <p:grpSpPr>
        <a:xfrm>
          <a:off x="0" y="0"/>
          <a:ext cx="0" cy="0"/>
          <a:chOff x="0" y="0"/>
          <a:chExt cx="0" cy="0"/>
        </a:xfrm>
      </p:grpSpPr>
      <p:sp>
        <p:nvSpPr>
          <p:cNvPr id="4" name="Shape 133"/>
          <p:cNvSpPr/>
          <p:nvPr/>
        </p:nvSpPr>
        <p:spPr>
          <a:xfrm>
            <a:off x="232012" y="1125940"/>
            <a:ext cx="8679976" cy="5677469"/>
          </a:xfrm>
          <a:custGeom>
            <a:avLst/>
            <a:gdLst>
              <a:gd name="connsiteX0" fmla="*/ 12384 w 18241"/>
              <a:gd name="connsiteY0" fmla="*/ 2259 h 20371"/>
              <a:gd name="connsiteX1" fmla="*/ 17047 w 18241"/>
              <a:gd name="connsiteY1" fmla="*/ 17281 h 20371"/>
              <a:gd name="connsiteX2" fmla="*/ 1418 w 18241"/>
              <a:gd name="connsiteY2" fmla="*/ 15833 h 20371"/>
              <a:gd name="connsiteX3" fmla="*/ 4927 w 18241"/>
              <a:gd name="connsiteY3" fmla="*/ 1451 h 20371"/>
              <a:gd name="connsiteX4" fmla="*/ 12384 w 18241"/>
              <a:gd name="connsiteY4" fmla="*/ 2259 h 20371"/>
              <a:gd name="connsiteX0" fmla="*/ 9565 w 17086"/>
              <a:gd name="connsiteY0" fmla="*/ 4323 h 18177"/>
              <a:gd name="connsiteX1" fmla="*/ 16900 w 17086"/>
              <a:gd name="connsiteY1" fmla="*/ 16370 h 18177"/>
              <a:gd name="connsiteX2" fmla="*/ 1271 w 17086"/>
              <a:gd name="connsiteY2" fmla="*/ 14922 h 18177"/>
              <a:gd name="connsiteX3" fmla="*/ 4780 w 17086"/>
              <a:gd name="connsiteY3" fmla="*/ 540 h 18177"/>
              <a:gd name="connsiteX4" fmla="*/ 9565 w 17086"/>
              <a:gd name="connsiteY4" fmla="*/ 4323 h 18177"/>
              <a:gd name="connsiteX0" fmla="*/ 9845 w 17372"/>
              <a:gd name="connsiteY0" fmla="*/ 5730 h 19584"/>
              <a:gd name="connsiteX1" fmla="*/ 17180 w 17372"/>
              <a:gd name="connsiteY1" fmla="*/ 17777 h 19584"/>
              <a:gd name="connsiteX2" fmla="*/ 1551 w 17372"/>
              <a:gd name="connsiteY2" fmla="*/ 16329 h 19584"/>
              <a:gd name="connsiteX3" fmla="*/ 3427 w 17372"/>
              <a:gd name="connsiteY3" fmla="*/ 420 h 19584"/>
              <a:gd name="connsiteX4" fmla="*/ 9845 w 17372"/>
              <a:gd name="connsiteY4" fmla="*/ 5730 h 19584"/>
              <a:gd name="connsiteX0" fmla="*/ 11052 w 18638"/>
              <a:gd name="connsiteY0" fmla="*/ 5637 h 18658"/>
              <a:gd name="connsiteX1" fmla="*/ 18387 w 18638"/>
              <a:gd name="connsiteY1" fmla="*/ 17684 h 18658"/>
              <a:gd name="connsiteX2" fmla="*/ 1333 w 18638"/>
              <a:gd name="connsiteY2" fmla="*/ 14548 h 18658"/>
              <a:gd name="connsiteX3" fmla="*/ 4634 w 18638"/>
              <a:gd name="connsiteY3" fmla="*/ 327 h 18658"/>
              <a:gd name="connsiteX4" fmla="*/ 11052 w 18638"/>
              <a:gd name="connsiteY4" fmla="*/ 5637 h 18658"/>
              <a:gd name="connsiteX0" fmla="*/ 17840 w 20142"/>
              <a:gd name="connsiteY0" fmla="*/ 9510 h 18091"/>
              <a:gd name="connsiteX1" fmla="*/ 18557 w 20142"/>
              <a:gd name="connsiteY1" fmla="*/ 17417 h 18091"/>
              <a:gd name="connsiteX2" fmla="*/ 1503 w 20142"/>
              <a:gd name="connsiteY2" fmla="*/ 14281 h 18091"/>
              <a:gd name="connsiteX3" fmla="*/ 4804 w 20142"/>
              <a:gd name="connsiteY3" fmla="*/ 60 h 18091"/>
              <a:gd name="connsiteX4" fmla="*/ 17840 w 20142"/>
              <a:gd name="connsiteY4" fmla="*/ 9510 h 18091"/>
              <a:gd name="connsiteX0" fmla="*/ 17840 w 18553"/>
              <a:gd name="connsiteY0" fmla="*/ 9515 h 22023"/>
              <a:gd name="connsiteX1" fmla="*/ 15209 w 18553"/>
              <a:gd name="connsiteY1" fmla="*/ 21909 h 22023"/>
              <a:gd name="connsiteX2" fmla="*/ 1503 w 18553"/>
              <a:gd name="connsiteY2" fmla="*/ 14286 h 22023"/>
              <a:gd name="connsiteX3" fmla="*/ 4804 w 18553"/>
              <a:gd name="connsiteY3" fmla="*/ 65 h 22023"/>
              <a:gd name="connsiteX4" fmla="*/ 17840 w 18553"/>
              <a:gd name="connsiteY4" fmla="*/ 9515 h 22023"/>
              <a:gd name="connsiteX0" fmla="*/ 17633 w 18338"/>
              <a:gd name="connsiteY0" fmla="*/ 9504 h 21981"/>
              <a:gd name="connsiteX1" fmla="*/ 15002 w 18338"/>
              <a:gd name="connsiteY1" fmla="*/ 21898 h 21981"/>
              <a:gd name="connsiteX2" fmla="*/ 1545 w 18338"/>
              <a:gd name="connsiteY2" fmla="*/ 13742 h 21981"/>
              <a:gd name="connsiteX3" fmla="*/ 4597 w 18338"/>
              <a:gd name="connsiteY3" fmla="*/ 54 h 21981"/>
              <a:gd name="connsiteX4" fmla="*/ 17633 w 18338"/>
              <a:gd name="connsiteY4" fmla="*/ 9504 h 21981"/>
              <a:gd name="connsiteX0" fmla="*/ 17751 w 18460"/>
              <a:gd name="connsiteY0" fmla="*/ 9569 h 22275"/>
              <a:gd name="connsiteX1" fmla="*/ 15120 w 18460"/>
              <a:gd name="connsiteY1" fmla="*/ 21963 h 22275"/>
              <a:gd name="connsiteX2" fmla="*/ 1520 w 18460"/>
              <a:gd name="connsiteY2" fmla="*/ 16247 h 22275"/>
              <a:gd name="connsiteX3" fmla="*/ 4715 w 18460"/>
              <a:gd name="connsiteY3" fmla="*/ 119 h 22275"/>
              <a:gd name="connsiteX4" fmla="*/ 17751 w 18460"/>
              <a:gd name="connsiteY4" fmla="*/ 9569 h 22275"/>
              <a:gd name="connsiteX0" fmla="*/ 17751 w 19389"/>
              <a:gd name="connsiteY0" fmla="*/ 9563 h 19772"/>
              <a:gd name="connsiteX1" fmla="*/ 17412 w 19389"/>
              <a:gd name="connsiteY1" fmla="*/ 18698 h 19772"/>
              <a:gd name="connsiteX2" fmla="*/ 1520 w 19389"/>
              <a:gd name="connsiteY2" fmla="*/ 16241 h 19772"/>
              <a:gd name="connsiteX3" fmla="*/ 4715 w 19389"/>
              <a:gd name="connsiteY3" fmla="*/ 113 h 19772"/>
              <a:gd name="connsiteX4" fmla="*/ 17751 w 19389"/>
              <a:gd name="connsiteY4" fmla="*/ 9563 h 19772"/>
              <a:gd name="connsiteX0" fmla="*/ 18235 w 19997"/>
              <a:gd name="connsiteY0" fmla="*/ 6860 h 17069"/>
              <a:gd name="connsiteX1" fmla="*/ 17896 w 19997"/>
              <a:gd name="connsiteY1" fmla="*/ 15995 h 17069"/>
              <a:gd name="connsiteX2" fmla="*/ 2004 w 19997"/>
              <a:gd name="connsiteY2" fmla="*/ 13538 h 17069"/>
              <a:gd name="connsiteX3" fmla="*/ 3259 w 19997"/>
              <a:gd name="connsiteY3" fmla="*/ 155 h 17069"/>
              <a:gd name="connsiteX4" fmla="*/ 18235 w 19997"/>
              <a:gd name="connsiteY4" fmla="*/ 6860 h 17069"/>
              <a:gd name="connsiteX0" fmla="*/ 18617 w 20237"/>
              <a:gd name="connsiteY0" fmla="*/ 2896 h 18157"/>
              <a:gd name="connsiteX1" fmla="*/ 17913 w 20237"/>
              <a:gd name="connsiteY1" fmla="*/ 16758 h 18157"/>
              <a:gd name="connsiteX2" fmla="*/ 2021 w 20237"/>
              <a:gd name="connsiteY2" fmla="*/ 14301 h 18157"/>
              <a:gd name="connsiteX3" fmla="*/ 3276 w 20237"/>
              <a:gd name="connsiteY3" fmla="*/ 918 h 18157"/>
              <a:gd name="connsiteX4" fmla="*/ 18617 w 20237"/>
              <a:gd name="connsiteY4" fmla="*/ 2896 h 18157"/>
              <a:gd name="connsiteX0" fmla="*/ 18617 w 20027"/>
              <a:gd name="connsiteY0" fmla="*/ 3159 h 18420"/>
              <a:gd name="connsiteX1" fmla="*/ 17913 w 20027"/>
              <a:gd name="connsiteY1" fmla="*/ 17021 h 18420"/>
              <a:gd name="connsiteX2" fmla="*/ 2021 w 20027"/>
              <a:gd name="connsiteY2" fmla="*/ 14564 h 18420"/>
              <a:gd name="connsiteX3" fmla="*/ 3276 w 20027"/>
              <a:gd name="connsiteY3" fmla="*/ 1181 h 18420"/>
              <a:gd name="connsiteX4" fmla="*/ 18617 w 20027"/>
              <a:gd name="connsiteY4" fmla="*/ 3159 h 18420"/>
              <a:gd name="connsiteX0" fmla="*/ 18577 w 20003"/>
              <a:gd name="connsiteY0" fmla="*/ 2858 h 18711"/>
              <a:gd name="connsiteX1" fmla="*/ 17912 w 20003"/>
              <a:gd name="connsiteY1" fmla="*/ 17273 h 18711"/>
              <a:gd name="connsiteX2" fmla="*/ 2020 w 20003"/>
              <a:gd name="connsiteY2" fmla="*/ 14816 h 18711"/>
              <a:gd name="connsiteX3" fmla="*/ 3275 w 20003"/>
              <a:gd name="connsiteY3" fmla="*/ 1433 h 18711"/>
              <a:gd name="connsiteX4" fmla="*/ 18577 w 20003"/>
              <a:gd name="connsiteY4" fmla="*/ 2858 h 18711"/>
              <a:gd name="connsiteX0" fmla="*/ 18577 w 19852"/>
              <a:gd name="connsiteY0" fmla="*/ 2520 h 18023"/>
              <a:gd name="connsiteX1" fmla="*/ 17105 w 19852"/>
              <a:gd name="connsiteY1" fmla="*/ 16325 h 18023"/>
              <a:gd name="connsiteX2" fmla="*/ 2020 w 19852"/>
              <a:gd name="connsiteY2" fmla="*/ 14478 h 18023"/>
              <a:gd name="connsiteX3" fmla="*/ 3275 w 19852"/>
              <a:gd name="connsiteY3" fmla="*/ 1095 h 18023"/>
              <a:gd name="connsiteX4" fmla="*/ 18577 w 19852"/>
              <a:gd name="connsiteY4" fmla="*/ 2520 h 18023"/>
              <a:gd name="connsiteX0" fmla="*/ 18577 w 19713"/>
              <a:gd name="connsiteY0" fmla="*/ 2520 h 18023"/>
              <a:gd name="connsiteX1" fmla="*/ 16740 w 19713"/>
              <a:gd name="connsiteY1" fmla="*/ 16325 h 18023"/>
              <a:gd name="connsiteX2" fmla="*/ 2020 w 19713"/>
              <a:gd name="connsiteY2" fmla="*/ 14478 h 18023"/>
              <a:gd name="connsiteX3" fmla="*/ 3275 w 19713"/>
              <a:gd name="connsiteY3" fmla="*/ 1095 h 18023"/>
              <a:gd name="connsiteX4" fmla="*/ 18577 w 19713"/>
              <a:gd name="connsiteY4" fmla="*/ 2520 h 18023"/>
              <a:gd name="connsiteX0" fmla="*/ 18577 w 19926"/>
              <a:gd name="connsiteY0" fmla="*/ 2520 h 18175"/>
              <a:gd name="connsiteX1" fmla="*/ 16740 w 19926"/>
              <a:gd name="connsiteY1" fmla="*/ 16325 h 18175"/>
              <a:gd name="connsiteX2" fmla="*/ 2020 w 19926"/>
              <a:gd name="connsiteY2" fmla="*/ 14478 h 18175"/>
              <a:gd name="connsiteX3" fmla="*/ 3275 w 19926"/>
              <a:gd name="connsiteY3" fmla="*/ 1095 h 18175"/>
              <a:gd name="connsiteX4" fmla="*/ 18577 w 19926"/>
              <a:gd name="connsiteY4" fmla="*/ 2520 h 18175"/>
              <a:gd name="connsiteX0" fmla="*/ 17884 w 19203"/>
              <a:gd name="connsiteY0" fmla="*/ 2276 h 18226"/>
              <a:gd name="connsiteX1" fmla="*/ 16711 w 19203"/>
              <a:gd name="connsiteY1" fmla="*/ 16500 h 18226"/>
              <a:gd name="connsiteX2" fmla="*/ 1991 w 19203"/>
              <a:gd name="connsiteY2" fmla="*/ 14653 h 18226"/>
              <a:gd name="connsiteX3" fmla="*/ 3246 w 19203"/>
              <a:gd name="connsiteY3" fmla="*/ 1270 h 18226"/>
              <a:gd name="connsiteX4" fmla="*/ 17884 w 19203"/>
              <a:gd name="connsiteY4" fmla="*/ 2276 h 18226"/>
              <a:gd name="connsiteX0" fmla="*/ 17902 w 19222"/>
              <a:gd name="connsiteY0" fmla="*/ 2347 h 18873"/>
              <a:gd name="connsiteX1" fmla="*/ 16729 w 19222"/>
              <a:gd name="connsiteY1" fmla="*/ 16571 h 18873"/>
              <a:gd name="connsiteX2" fmla="*/ 1983 w 19222"/>
              <a:gd name="connsiteY2" fmla="*/ 15736 h 18873"/>
              <a:gd name="connsiteX3" fmla="*/ 3264 w 19222"/>
              <a:gd name="connsiteY3" fmla="*/ 1341 h 18873"/>
              <a:gd name="connsiteX4" fmla="*/ 17902 w 19222"/>
              <a:gd name="connsiteY4" fmla="*/ 2347 h 18873"/>
              <a:gd name="connsiteX0" fmla="*/ 17902 w 19222"/>
              <a:gd name="connsiteY0" fmla="*/ 2347 h 18095"/>
              <a:gd name="connsiteX1" fmla="*/ 16729 w 19222"/>
              <a:gd name="connsiteY1" fmla="*/ 16571 h 18095"/>
              <a:gd name="connsiteX2" fmla="*/ 1983 w 19222"/>
              <a:gd name="connsiteY2" fmla="*/ 15736 h 18095"/>
              <a:gd name="connsiteX3" fmla="*/ 3264 w 19222"/>
              <a:gd name="connsiteY3" fmla="*/ 1341 h 18095"/>
              <a:gd name="connsiteX4" fmla="*/ 17902 w 19222"/>
              <a:gd name="connsiteY4" fmla="*/ 2347 h 1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2" h="18095" extrusionOk="0">
                <a:moveTo>
                  <a:pt x="17902" y="2347"/>
                </a:moveTo>
                <a:cubicBezTo>
                  <a:pt x="20146" y="4885"/>
                  <a:pt x="19382" y="14340"/>
                  <a:pt x="16729" y="16571"/>
                </a:cubicBezTo>
                <a:cubicBezTo>
                  <a:pt x="14076" y="18802"/>
                  <a:pt x="4796" y="18635"/>
                  <a:pt x="1983" y="15736"/>
                </a:cubicBezTo>
                <a:cubicBezTo>
                  <a:pt x="-1860" y="10753"/>
                  <a:pt x="611" y="3572"/>
                  <a:pt x="3264" y="1341"/>
                </a:cubicBezTo>
                <a:cubicBezTo>
                  <a:pt x="5917" y="-890"/>
                  <a:pt x="15658" y="-191"/>
                  <a:pt x="17902" y="2347"/>
                </a:cubicBezTo>
                <a:close/>
              </a:path>
            </a:pathLst>
          </a:custGeom>
          <a:solidFill>
            <a:srgbClr val="FFFFFF">
              <a:alpha val="4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lvl="0"/>
            <a:endParaRPr sz="1700" dirty="0">
              <a:solidFill>
                <a:srgbClr val="FFFFFF"/>
              </a:solidFill>
            </a:endParaRPr>
          </a:p>
        </p:txBody>
      </p:sp>
    </p:spTree>
    <p:extLst>
      <p:ext uri="{BB962C8B-B14F-4D97-AF65-F5344CB8AC3E}">
        <p14:creationId xmlns:p14="http://schemas.microsoft.com/office/powerpoint/2010/main" val="3094159026"/>
      </p:ext>
    </p:extLst>
  </p:cSld>
  <p:clrMap bg1="lt1" tx1="dk1" bg2="lt2" tx2="dk2" accent1="accent1" accent2="accent2" accent3="accent3" accent4="accent4" accent5="accent5" accent6="accent6" hlink="hlink" folHlink="folHlink"/>
  <p:sldLayoutIdLst>
    <p:sldLayoutId id="2147483735" r:id="rId1"/>
    <p:sldLayoutId id="2147483776" r:id="rId2"/>
    <p:sldLayoutId id="2147483777" r:id="rId3"/>
    <p:sldLayoutId id="2147483778" r:id="rId4"/>
    <p:sldLayoutId id="2147483779" r:id="rId5"/>
    <p:sldLayoutId id="2147483780" r:id="rId6"/>
    <p:sldLayoutId id="2147483781" r:id="rId7"/>
    <p:sldLayoutId id="2147483823" r:id="rId8"/>
    <p:sldLayoutId id="2147483783" r:id="rId9"/>
    <p:sldLayoutId id="2147483784" r:id="rId10"/>
    <p:sldLayoutId id="2147483785"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ctr" defTabSz="410751"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10" userDrawn="1">
          <p15:clr>
            <a:srgbClr val="F26B43"/>
          </p15:clr>
        </p15:guide>
        <p15:guide id="2" pos="340" userDrawn="1">
          <p15:clr>
            <a:srgbClr val="F26B43"/>
          </p15:clr>
        </p15:guide>
        <p15:guide id="3" orient="horz" pos="618" userDrawn="1">
          <p15:clr>
            <a:srgbClr val="F26B43"/>
          </p15:clr>
        </p15:guide>
        <p15:guide id="4" orient="horz" pos="1026" userDrawn="1">
          <p15:clr>
            <a:srgbClr val="F26B43"/>
          </p15:clr>
        </p15:guide>
        <p15:guide id="5" orient="horz" pos="2432" userDrawn="1">
          <p15:clr>
            <a:srgbClr val="F26B43"/>
          </p15:clr>
        </p15:guide>
        <p15:guide id="6" orient="horz" pos="2523" userDrawn="1">
          <p15:clr>
            <a:srgbClr val="F26B43"/>
          </p15:clr>
        </p15:guide>
        <p15:guide id="7" orient="horz" pos="3884" userDrawn="1">
          <p15:clr>
            <a:srgbClr val="F26B43"/>
          </p15:clr>
        </p15:guide>
        <p15:guide id="8" pos="5420" userDrawn="1">
          <p15:clr>
            <a:srgbClr val="F26B43"/>
          </p15:clr>
        </p15:guide>
        <p15:guide id="9" pos="1111" userDrawn="1">
          <p15:clr>
            <a:srgbClr val="F26B43"/>
          </p15:clr>
        </p15:guide>
        <p15:guide id="10" pos="4649" userDrawn="1">
          <p15:clr>
            <a:srgbClr val="F26B43"/>
          </p15:clr>
        </p15:guide>
        <p15:guide id="11" pos="1202" userDrawn="1">
          <p15:clr>
            <a:srgbClr val="F26B43"/>
          </p15:clr>
        </p15:guide>
        <p15:guide id="12" pos="4558" userDrawn="1">
          <p15:clr>
            <a:srgbClr val="F26B43"/>
          </p15:clr>
        </p15:guide>
        <p15:guide id="13" pos="2835" userDrawn="1">
          <p15:clr>
            <a:srgbClr val="F26B43"/>
          </p15:clr>
        </p15:guide>
        <p15:guide id="14" pos="2925" userDrawn="1">
          <p15:clr>
            <a:srgbClr val="F26B43"/>
          </p15:clr>
        </p15:guide>
        <p15:guide id="15" pos="3787" userDrawn="1">
          <p15:clr>
            <a:srgbClr val="F26B43"/>
          </p15:clr>
        </p15:guide>
        <p15:guide id="16" pos="1973" userDrawn="1">
          <p15:clr>
            <a:srgbClr val="F26B43"/>
          </p15:clr>
        </p15:guide>
        <p15:guide id="17" pos="2064" userDrawn="1">
          <p15:clr>
            <a:srgbClr val="F26B43"/>
          </p15:clr>
        </p15:guide>
        <p15:guide id="18" pos="369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51000">
              <a:srgbClr val="287499">
                <a:lumMod val="30000"/>
                <a:lumOff val="70000"/>
              </a:srgbClr>
            </a:gs>
            <a:gs pos="100000">
              <a:srgbClr val="287499">
                <a:lumMod val="38000"/>
                <a:lumOff val="62000"/>
              </a:srgbClr>
            </a:gs>
          </a:gsLst>
          <a:lin ang="5400000" scaled="1"/>
          <a:tileRect/>
        </a:gradFill>
        <a:effectLst/>
      </p:bgPr>
    </p:bg>
    <p:spTree>
      <p:nvGrpSpPr>
        <p:cNvPr id="1" name=""/>
        <p:cNvGrpSpPr/>
        <p:nvPr/>
      </p:nvGrpSpPr>
      <p:grpSpPr>
        <a:xfrm>
          <a:off x="0" y="0"/>
          <a:ext cx="0" cy="0"/>
          <a:chOff x="0" y="0"/>
          <a:chExt cx="0" cy="0"/>
        </a:xfrm>
      </p:grpSpPr>
      <p:pic>
        <p:nvPicPr>
          <p:cNvPr id="8" name="Grafik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31556" y="312539"/>
            <a:ext cx="1119008" cy="795156"/>
          </a:xfrm>
          <a:prstGeom prst="rect">
            <a:avLst/>
          </a:prstGeom>
        </p:spPr>
      </p:pic>
      <p:sp>
        <p:nvSpPr>
          <p:cNvPr id="3" name="Ellipse 5"/>
          <p:cNvSpPr/>
          <p:nvPr/>
        </p:nvSpPr>
        <p:spPr>
          <a:xfrm>
            <a:off x="-54591" y="1"/>
            <a:ext cx="9198591" cy="6847764"/>
          </a:xfrm>
          <a:custGeom>
            <a:avLst/>
            <a:gdLst>
              <a:gd name="connsiteX0" fmla="*/ 0 w 10515601"/>
              <a:gd name="connsiteY0" fmla="*/ 4925962 h 9851924"/>
              <a:gd name="connsiteX1" fmla="*/ 5257801 w 10515601"/>
              <a:gd name="connsiteY1" fmla="*/ 0 h 9851924"/>
              <a:gd name="connsiteX2" fmla="*/ 10515602 w 10515601"/>
              <a:gd name="connsiteY2" fmla="*/ 4925962 h 9851924"/>
              <a:gd name="connsiteX3" fmla="*/ 5257801 w 10515601"/>
              <a:gd name="connsiteY3" fmla="*/ 9851924 h 9851924"/>
              <a:gd name="connsiteX4" fmla="*/ 0 w 10515601"/>
              <a:gd name="connsiteY4" fmla="*/ 4925962 h 9851924"/>
              <a:gd name="connsiteX0" fmla="*/ 0 w 11724970"/>
              <a:gd name="connsiteY0" fmla="*/ 4926300 h 9852631"/>
              <a:gd name="connsiteX1" fmla="*/ 5257801 w 11724970"/>
              <a:gd name="connsiteY1" fmla="*/ 338 h 9852631"/>
              <a:gd name="connsiteX2" fmla="*/ 11724970 w 11724970"/>
              <a:gd name="connsiteY2" fmla="*/ 5118029 h 9852631"/>
              <a:gd name="connsiteX3" fmla="*/ 5257801 w 11724970"/>
              <a:gd name="connsiteY3" fmla="*/ 9852262 h 9852631"/>
              <a:gd name="connsiteX4" fmla="*/ 0 w 11724970"/>
              <a:gd name="connsiteY4" fmla="*/ 4926300 h 9852631"/>
              <a:gd name="connsiteX0" fmla="*/ 0 w 13008079"/>
              <a:gd name="connsiteY0" fmla="*/ 4911606 h 9852744"/>
              <a:gd name="connsiteX1" fmla="*/ 6540910 w 13008079"/>
              <a:gd name="connsiteY1" fmla="*/ 393 h 9852744"/>
              <a:gd name="connsiteX2" fmla="*/ 13008079 w 13008079"/>
              <a:gd name="connsiteY2" fmla="*/ 5118084 h 9852744"/>
              <a:gd name="connsiteX3" fmla="*/ 6540910 w 13008079"/>
              <a:gd name="connsiteY3" fmla="*/ 9852317 h 9852744"/>
              <a:gd name="connsiteX4" fmla="*/ 0 w 13008079"/>
              <a:gd name="connsiteY4" fmla="*/ 4911606 h 985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8079" h="9852744">
                <a:moveTo>
                  <a:pt x="0" y="4911606"/>
                </a:moveTo>
                <a:cubicBezTo>
                  <a:pt x="0" y="2191072"/>
                  <a:pt x="4372897" y="-34020"/>
                  <a:pt x="6540910" y="393"/>
                </a:cubicBezTo>
                <a:cubicBezTo>
                  <a:pt x="8708923" y="34806"/>
                  <a:pt x="13008079" y="2397550"/>
                  <a:pt x="13008079" y="5118084"/>
                </a:cubicBezTo>
                <a:cubicBezTo>
                  <a:pt x="13008079" y="7838618"/>
                  <a:pt x="8708923" y="9886730"/>
                  <a:pt x="6540910" y="9852317"/>
                </a:cubicBezTo>
                <a:cubicBezTo>
                  <a:pt x="4372897" y="9817904"/>
                  <a:pt x="0" y="7632140"/>
                  <a:pt x="0" y="4911606"/>
                </a:cubicBezTo>
                <a:close/>
              </a:path>
            </a:pathLst>
          </a:custGeom>
          <a:solidFill>
            <a:srgbClr val="64A1B9">
              <a:alpha val="1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269031929"/>
      </p:ext>
    </p:extLst>
  </p:cSld>
  <p:clrMap bg1="lt1" tx1="dk1" bg2="lt2" tx2="dk2" accent1="accent1" accent2="accent2" accent3="accent3" accent4="accent4" accent5="accent5" accent6="accent6" hlink="hlink" folHlink="folHlink"/>
  <p:sldLayoutIdLst>
    <p:sldLayoutId id="2147483674" r:id="rId1"/>
    <p:sldLayoutId id="2147483787" r:id="rId2"/>
    <p:sldLayoutId id="2147483788" r:id="rId3"/>
    <p:sldLayoutId id="2147483789" r:id="rId4"/>
    <p:sldLayoutId id="2147483790" r:id="rId5"/>
    <p:sldLayoutId id="2147483791" r:id="rId6"/>
    <p:sldLayoutId id="2147483792" r:id="rId7"/>
    <p:sldLayoutId id="2147483824" r:id="rId8"/>
    <p:sldLayoutId id="2147483794" r:id="rId9"/>
    <p:sldLayoutId id="2147483795" r:id="rId10"/>
    <p:sldLayoutId id="2147483796"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42915" rtl="0" eaLnBrk="1" latinLnBrk="0" hangingPunct="1">
        <a:lnSpc>
          <a:spcPct val="90000"/>
        </a:lnSpc>
        <a:spcBef>
          <a:spcPct val="0"/>
        </a:spcBef>
        <a:buNone/>
        <a:defRPr sz="2200" kern="1200">
          <a:solidFill>
            <a:schemeClr val="tx1"/>
          </a:solidFill>
          <a:latin typeface="Roboto Light" panose="02000000000000000000" pitchFamily="2" charset="0"/>
          <a:ea typeface="Roboto Light" panose="02000000000000000000" pitchFamily="2" charset="0"/>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2000"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700"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0"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9pPr>
    </p:bodyStyle>
    <p:otherStyle>
      <a:defPPr>
        <a:defRPr lang="de-DE"/>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340" userDrawn="1">
          <p15:clr>
            <a:srgbClr val="F26B43"/>
          </p15:clr>
        </p15:guide>
        <p15:guide id="3" orient="horz" pos="1026" userDrawn="1">
          <p15:clr>
            <a:srgbClr val="F26B43"/>
          </p15:clr>
        </p15:guide>
        <p15:guide id="4" orient="horz" pos="618" userDrawn="1">
          <p15:clr>
            <a:srgbClr val="F26B43"/>
          </p15:clr>
        </p15:guide>
        <p15:guide id="5" orient="horz" pos="2432" userDrawn="1">
          <p15:clr>
            <a:srgbClr val="F26B43"/>
          </p15:clr>
        </p15:guide>
        <p15:guide id="6" orient="horz" pos="2523" userDrawn="1">
          <p15:clr>
            <a:srgbClr val="F26B43"/>
          </p15:clr>
        </p15:guide>
        <p15:guide id="7" orient="horz" pos="3929" userDrawn="1">
          <p15:clr>
            <a:srgbClr val="F26B43"/>
          </p15:clr>
        </p15:guide>
        <p15:guide id="8" pos="5420" userDrawn="1">
          <p15:clr>
            <a:srgbClr val="F26B43"/>
          </p15:clr>
        </p15:guide>
        <p15:guide id="9" pos="2925" userDrawn="1">
          <p15:clr>
            <a:srgbClr val="F26B43"/>
          </p15:clr>
        </p15:guide>
        <p15:guide id="10" pos="2835" userDrawn="1">
          <p15:clr>
            <a:srgbClr val="F26B43"/>
          </p15:clr>
        </p15:guide>
        <p15:guide id="11" pos="1973" userDrawn="1">
          <p15:clr>
            <a:srgbClr val="F26B43"/>
          </p15:clr>
        </p15:guide>
        <p15:guide id="12" pos="2086" userDrawn="1">
          <p15:clr>
            <a:srgbClr val="F26B43"/>
          </p15:clr>
        </p15:guide>
        <p15:guide id="13" pos="3787" userDrawn="1">
          <p15:clr>
            <a:srgbClr val="F26B43"/>
          </p15:clr>
        </p15:guide>
        <p15:guide id="14" pos="3696" userDrawn="1">
          <p15:clr>
            <a:srgbClr val="F26B43"/>
          </p15:clr>
        </p15:guide>
        <p15:guide id="15" pos="4649" userDrawn="1">
          <p15:clr>
            <a:srgbClr val="F26B43"/>
          </p15:clr>
        </p15:guide>
        <p15:guide id="16" pos="4558" userDrawn="1">
          <p15:clr>
            <a:srgbClr val="F26B43"/>
          </p15:clr>
        </p15:guide>
        <p15:guide id="17" pos="1202" userDrawn="1">
          <p15:clr>
            <a:srgbClr val="F26B43"/>
          </p15:clr>
        </p15:guide>
        <p15:guide id="18" pos="111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C6E2B4">
                <a:lumMod val="80000"/>
                <a:lumOff val="20000"/>
              </a:srgbClr>
            </a:gs>
            <a:gs pos="49000">
              <a:srgbClr val="7AB850">
                <a:alpha val="91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Ellipse 5"/>
          <p:cNvSpPr/>
          <p:nvPr/>
        </p:nvSpPr>
        <p:spPr>
          <a:xfrm>
            <a:off x="179098" y="1044054"/>
            <a:ext cx="8732890" cy="5708707"/>
          </a:xfrm>
          <a:custGeom>
            <a:avLst/>
            <a:gdLst>
              <a:gd name="connsiteX0" fmla="*/ 0 w 10515601"/>
              <a:gd name="connsiteY0" fmla="*/ 4925962 h 9851924"/>
              <a:gd name="connsiteX1" fmla="*/ 5257801 w 10515601"/>
              <a:gd name="connsiteY1" fmla="*/ 0 h 9851924"/>
              <a:gd name="connsiteX2" fmla="*/ 10515602 w 10515601"/>
              <a:gd name="connsiteY2" fmla="*/ 4925962 h 9851924"/>
              <a:gd name="connsiteX3" fmla="*/ 5257801 w 10515601"/>
              <a:gd name="connsiteY3" fmla="*/ 9851924 h 9851924"/>
              <a:gd name="connsiteX4" fmla="*/ 0 w 10515601"/>
              <a:gd name="connsiteY4" fmla="*/ 4925962 h 9851924"/>
              <a:gd name="connsiteX0" fmla="*/ 0 w 11724970"/>
              <a:gd name="connsiteY0" fmla="*/ 4926300 h 9852631"/>
              <a:gd name="connsiteX1" fmla="*/ 5257801 w 11724970"/>
              <a:gd name="connsiteY1" fmla="*/ 338 h 9852631"/>
              <a:gd name="connsiteX2" fmla="*/ 11724970 w 11724970"/>
              <a:gd name="connsiteY2" fmla="*/ 5118029 h 9852631"/>
              <a:gd name="connsiteX3" fmla="*/ 5257801 w 11724970"/>
              <a:gd name="connsiteY3" fmla="*/ 9852262 h 9852631"/>
              <a:gd name="connsiteX4" fmla="*/ 0 w 11724970"/>
              <a:gd name="connsiteY4" fmla="*/ 4926300 h 9852631"/>
              <a:gd name="connsiteX0" fmla="*/ 0 w 13008079"/>
              <a:gd name="connsiteY0" fmla="*/ 4911606 h 9852744"/>
              <a:gd name="connsiteX1" fmla="*/ 6540910 w 13008079"/>
              <a:gd name="connsiteY1" fmla="*/ 393 h 9852744"/>
              <a:gd name="connsiteX2" fmla="*/ 13008079 w 13008079"/>
              <a:gd name="connsiteY2" fmla="*/ 5118084 h 9852744"/>
              <a:gd name="connsiteX3" fmla="*/ 6540910 w 13008079"/>
              <a:gd name="connsiteY3" fmla="*/ 9852317 h 9852744"/>
              <a:gd name="connsiteX4" fmla="*/ 0 w 13008079"/>
              <a:gd name="connsiteY4" fmla="*/ 4911606 h 9852744"/>
              <a:gd name="connsiteX0" fmla="*/ 183826 w 13191905"/>
              <a:gd name="connsiteY0" fmla="*/ 5133272 h 10074410"/>
              <a:gd name="connsiteX1" fmla="*/ 2233852 w 13191905"/>
              <a:gd name="connsiteY1" fmla="*/ 1342543 h 10074410"/>
              <a:gd name="connsiteX2" fmla="*/ 6724736 w 13191905"/>
              <a:gd name="connsiteY2" fmla="*/ 222059 h 10074410"/>
              <a:gd name="connsiteX3" fmla="*/ 13191905 w 13191905"/>
              <a:gd name="connsiteY3" fmla="*/ 5339750 h 10074410"/>
              <a:gd name="connsiteX4" fmla="*/ 6724736 w 13191905"/>
              <a:gd name="connsiteY4" fmla="*/ 10073983 h 10074410"/>
              <a:gd name="connsiteX5" fmla="*/ 183826 w 13191905"/>
              <a:gd name="connsiteY5" fmla="*/ 5133272 h 10074410"/>
              <a:gd name="connsiteX0" fmla="*/ 183826 w 13331815"/>
              <a:gd name="connsiteY0" fmla="*/ 4912295 h 9853266"/>
              <a:gd name="connsiteX1" fmla="*/ 2233852 w 13331815"/>
              <a:gd name="connsiteY1" fmla="*/ 1121566 h 9853266"/>
              <a:gd name="connsiteX2" fmla="*/ 6724736 w 13331815"/>
              <a:gd name="connsiteY2" fmla="*/ 1082 h 9853266"/>
              <a:gd name="connsiteX3" fmla="*/ 11333607 w 13331815"/>
              <a:gd name="connsiteY3" fmla="*/ 1018328 h 9853266"/>
              <a:gd name="connsiteX4" fmla="*/ 13191905 w 13331815"/>
              <a:gd name="connsiteY4" fmla="*/ 5118773 h 9853266"/>
              <a:gd name="connsiteX5" fmla="*/ 6724736 w 13331815"/>
              <a:gd name="connsiteY5" fmla="*/ 9853006 h 9853266"/>
              <a:gd name="connsiteX6" fmla="*/ 183826 w 13331815"/>
              <a:gd name="connsiteY6" fmla="*/ 4912295 h 9853266"/>
              <a:gd name="connsiteX0" fmla="*/ 183826 w 13196345"/>
              <a:gd name="connsiteY0" fmla="*/ 4912295 h 10053439"/>
              <a:gd name="connsiteX1" fmla="*/ 2233852 w 13196345"/>
              <a:gd name="connsiteY1" fmla="*/ 1121566 h 10053439"/>
              <a:gd name="connsiteX2" fmla="*/ 6724736 w 13196345"/>
              <a:gd name="connsiteY2" fmla="*/ 1082 h 10053439"/>
              <a:gd name="connsiteX3" fmla="*/ 11333607 w 13196345"/>
              <a:gd name="connsiteY3" fmla="*/ 1018328 h 10053439"/>
              <a:gd name="connsiteX4" fmla="*/ 13191905 w 13196345"/>
              <a:gd name="connsiteY4" fmla="*/ 5118773 h 10053439"/>
              <a:gd name="connsiteX5" fmla="*/ 11599078 w 13196345"/>
              <a:gd name="connsiteY5" fmla="*/ 8702237 h 10053439"/>
              <a:gd name="connsiteX6" fmla="*/ 6724736 w 13196345"/>
              <a:gd name="connsiteY6" fmla="*/ 9853006 h 10053439"/>
              <a:gd name="connsiteX7" fmla="*/ 183826 w 13196345"/>
              <a:gd name="connsiteY7" fmla="*/ 4912295 h 10053439"/>
              <a:gd name="connsiteX0" fmla="*/ 5217 w 13017736"/>
              <a:gd name="connsiteY0" fmla="*/ 4912295 h 9853410"/>
              <a:gd name="connsiteX1" fmla="*/ 2055243 w 13017736"/>
              <a:gd name="connsiteY1" fmla="*/ 1121566 h 9853410"/>
              <a:gd name="connsiteX2" fmla="*/ 6546127 w 13017736"/>
              <a:gd name="connsiteY2" fmla="*/ 1082 h 9853410"/>
              <a:gd name="connsiteX3" fmla="*/ 11154998 w 13017736"/>
              <a:gd name="connsiteY3" fmla="*/ 1018328 h 9853410"/>
              <a:gd name="connsiteX4" fmla="*/ 13013296 w 13017736"/>
              <a:gd name="connsiteY4" fmla="*/ 5118773 h 9853410"/>
              <a:gd name="connsiteX5" fmla="*/ 11420469 w 13017736"/>
              <a:gd name="connsiteY5" fmla="*/ 8702237 h 9853410"/>
              <a:gd name="connsiteX6" fmla="*/ 6546127 w 13017736"/>
              <a:gd name="connsiteY6" fmla="*/ 9853006 h 9853410"/>
              <a:gd name="connsiteX7" fmla="*/ 1642288 w 13017736"/>
              <a:gd name="connsiteY7" fmla="*/ 8775979 h 9853410"/>
              <a:gd name="connsiteX8" fmla="*/ 5217 w 13017736"/>
              <a:gd name="connsiteY8" fmla="*/ 4912295 h 98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7736" h="9853410">
                <a:moveTo>
                  <a:pt x="5217" y="4912295"/>
                </a:moveTo>
                <a:cubicBezTo>
                  <a:pt x="74043" y="3636560"/>
                  <a:pt x="965091" y="1940101"/>
                  <a:pt x="2055243" y="1121566"/>
                </a:cubicBezTo>
                <a:cubicBezTo>
                  <a:pt x="3145395" y="303031"/>
                  <a:pt x="5029501" y="18288"/>
                  <a:pt x="6546127" y="1082"/>
                </a:cubicBezTo>
                <a:cubicBezTo>
                  <a:pt x="8062753" y="-16124"/>
                  <a:pt x="10077137" y="165380"/>
                  <a:pt x="11154998" y="1018328"/>
                </a:cubicBezTo>
                <a:cubicBezTo>
                  <a:pt x="12232860" y="1871277"/>
                  <a:pt x="13087038" y="4000354"/>
                  <a:pt x="13013296" y="5118773"/>
                </a:cubicBezTo>
                <a:cubicBezTo>
                  <a:pt x="12939554" y="6237192"/>
                  <a:pt x="12498331" y="7913198"/>
                  <a:pt x="11420469" y="8702237"/>
                </a:cubicBezTo>
                <a:cubicBezTo>
                  <a:pt x="10342608" y="9491276"/>
                  <a:pt x="8175824" y="9840716"/>
                  <a:pt x="6546127" y="9853006"/>
                </a:cubicBezTo>
                <a:cubicBezTo>
                  <a:pt x="4916430" y="9865296"/>
                  <a:pt x="2732440" y="9599431"/>
                  <a:pt x="1642288" y="8775979"/>
                </a:cubicBezTo>
                <a:cubicBezTo>
                  <a:pt x="552136" y="7952527"/>
                  <a:pt x="-63609" y="6188030"/>
                  <a:pt x="5217" y="4912295"/>
                </a:cubicBezTo>
                <a:close/>
              </a:path>
            </a:pathLst>
          </a:custGeom>
          <a:solidFill>
            <a:srgbClr val="FFFFFF">
              <a:alpha val="4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47413" y="311787"/>
            <a:ext cx="1179986" cy="839279"/>
          </a:xfrm>
          <a:prstGeom prst="rect">
            <a:avLst/>
          </a:prstGeom>
        </p:spPr>
      </p:pic>
    </p:spTree>
    <p:extLst>
      <p:ext uri="{BB962C8B-B14F-4D97-AF65-F5344CB8AC3E}">
        <p14:creationId xmlns:p14="http://schemas.microsoft.com/office/powerpoint/2010/main" val="949710767"/>
      </p:ext>
    </p:extLst>
  </p:cSld>
  <p:clrMap bg1="lt1" tx1="dk1" bg2="lt2" tx2="dk2" accent1="accent1" accent2="accent2" accent3="accent3" accent4="accent4" accent5="accent5" accent6="accent6" hlink="hlink" folHlink="folHlink"/>
  <p:sldLayoutIdLst>
    <p:sldLayoutId id="2147483665" r:id="rId1"/>
    <p:sldLayoutId id="2147483798" r:id="rId2"/>
    <p:sldLayoutId id="2147483799" r:id="rId3"/>
    <p:sldLayoutId id="2147483800" r:id="rId4"/>
    <p:sldLayoutId id="2147483801" r:id="rId5"/>
    <p:sldLayoutId id="2147483802" r:id="rId6"/>
    <p:sldLayoutId id="2147483803" r:id="rId7"/>
    <p:sldLayoutId id="2147483825" r:id="rId8"/>
    <p:sldLayoutId id="2147483805" r:id="rId9"/>
    <p:sldLayoutId id="2147483806" r:id="rId10"/>
    <p:sldLayoutId id="2147483807" r:id="rId11"/>
    <p:sldLayoutId id="21474837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42915" rtl="0" eaLnBrk="1" latinLnBrk="0" hangingPunct="1">
        <a:lnSpc>
          <a:spcPct val="90000"/>
        </a:lnSpc>
        <a:spcBef>
          <a:spcPct val="0"/>
        </a:spcBef>
        <a:buNone/>
        <a:defRPr sz="2200" kern="1200">
          <a:solidFill>
            <a:schemeClr val="bg1"/>
          </a:solidFill>
          <a:latin typeface="Roboto Light" panose="02000000000000000000" pitchFamily="2" charset="0"/>
          <a:ea typeface="Roboto Light" panose="02000000000000000000" pitchFamily="2" charset="0"/>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2000"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700"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0"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9pPr>
    </p:bodyStyle>
    <p:otherStyle>
      <a:defPPr>
        <a:defRPr lang="de-DE"/>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340" userDrawn="1">
          <p15:clr>
            <a:srgbClr val="F26B43"/>
          </p15:clr>
        </p15:guide>
        <p15:guide id="3" orient="horz" pos="1026" userDrawn="1">
          <p15:clr>
            <a:srgbClr val="F26B43"/>
          </p15:clr>
        </p15:guide>
        <p15:guide id="4" orient="horz" pos="618" userDrawn="1">
          <p15:clr>
            <a:srgbClr val="F26B43"/>
          </p15:clr>
        </p15:guide>
        <p15:guide id="5" orient="horz" pos="2432" userDrawn="1">
          <p15:clr>
            <a:srgbClr val="F26B43"/>
          </p15:clr>
        </p15:guide>
        <p15:guide id="6" orient="horz" pos="2523" userDrawn="1">
          <p15:clr>
            <a:srgbClr val="F26B43"/>
          </p15:clr>
        </p15:guide>
        <p15:guide id="7" orient="horz" pos="3929" userDrawn="1">
          <p15:clr>
            <a:srgbClr val="F26B43"/>
          </p15:clr>
        </p15:guide>
        <p15:guide id="8" pos="5420" userDrawn="1">
          <p15:clr>
            <a:srgbClr val="F26B43"/>
          </p15:clr>
        </p15:guide>
        <p15:guide id="9" pos="4558" userDrawn="1">
          <p15:clr>
            <a:srgbClr val="F26B43"/>
          </p15:clr>
        </p15:guide>
        <p15:guide id="10" pos="4649" userDrawn="1">
          <p15:clr>
            <a:srgbClr val="F26B43"/>
          </p15:clr>
        </p15:guide>
        <p15:guide id="11" pos="1202" userDrawn="1">
          <p15:clr>
            <a:srgbClr val="F26B43"/>
          </p15:clr>
        </p15:guide>
        <p15:guide id="12" pos="1111" userDrawn="1">
          <p15:clr>
            <a:srgbClr val="F26B43"/>
          </p15:clr>
        </p15:guide>
        <p15:guide id="13" pos="1973" userDrawn="1">
          <p15:clr>
            <a:srgbClr val="F26B43"/>
          </p15:clr>
        </p15:guide>
        <p15:guide id="14" pos="2064" userDrawn="1">
          <p15:clr>
            <a:srgbClr val="F26B43"/>
          </p15:clr>
        </p15:guide>
        <p15:guide id="15" pos="2835" userDrawn="1">
          <p15:clr>
            <a:srgbClr val="F26B43"/>
          </p15:clr>
        </p15:guide>
        <p15:guide id="16" pos="2925" userDrawn="1">
          <p15:clr>
            <a:srgbClr val="F26B43"/>
          </p15:clr>
        </p15:guide>
        <p15:guide id="17" pos="3696" userDrawn="1">
          <p15:clr>
            <a:srgbClr val="F26B43"/>
          </p15:clr>
        </p15:guide>
        <p15:guide id="19" pos="378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C6E2B4">
                <a:alpha val="82000"/>
              </a:srgbClr>
            </a:gs>
            <a:gs pos="55000">
              <a:srgbClr val="70AD47">
                <a:alpha val="71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Ellipse 5"/>
          <p:cNvSpPr/>
          <p:nvPr/>
        </p:nvSpPr>
        <p:spPr>
          <a:xfrm>
            <a:off x="7047" y="0"/>
            <a:ext cx="9136953" cy="6953534"/>
          </a:xfrm>
          <a:custGeom>
            <a:avLst/>
            <a:gdLst>
              <a:gd name="connsiteX0" fmla="*/ 0 w 10515601"/>
              <a:gd name="connsiteY0" fmla="*/ 4925962 h 9851924"/>
              <a:gd name="connsiteX1" fmla="*/ 5257801 w 10515601"/>
              <a:gd name="connsiteY1" fmla="*/ 0 h 9851924"/>
              <a:gd name="connsiteX2" fmla="*/ 10515602 w 10515601"/>
              <a:gd name="connsiteY2" fmla="*/ 4925962 h 9851924"/>
              <a:gd name="connsiteX3" fmla="*/ 5257801 w 10515601"/>
              <a:gd name="connsiteY3" fmla="*/ 9851924 h 9851924"/>
              <a:gd name="connsiteX4" fmla="*/ 0 w 10515601"/>
              <a:gd name="connsiteY4" fmla="*/ 4925962 h 9851924"/>
              <a:gd name="connsiteX0" fmla="*/ 0 w 11724970"/>
              <a:gd name="connsiteY0" fmla="*/ 4926300 h 9852631"/>
              <a:gd name="connsiteX1" fmla="*/ 5257801 w 11724970"/>
              <a:gd name="connsiteY1" fmla="*/ 338 h 9852631"/>
              <a:gd name="connsiteX2" fmla="*/ 11724970 w 11724970"/>
              <a:gd name="connsiteY2" fmla="*/ 5118029 h 9852631"/>
              <a:gd name="connsiteX3" fmla="*/ 5257801 w 11724970"/>
              <a:gd name="connsiteY3" fmla="*/ 9852262 h 9852631"/>
              <a:gd name="connsiteX4" fmla="*/ 0 w 11724970"/>
              <a:gd name="connsiteY4" fmla="*/ 4926300 h 9852631"/>
              <a:gd name="connsiteX0" fmla="*/ 0 w 13008079"/>
              <a:gd name="connsiteY0" fmla="*/ 4911606 h 9852744"/>
              <a:gd name="connsiteX1" fmla="*/ 6540910 w 13008079"/>
              <a:gd name="connsiteY1" fmla="*/ 393 h 9852744"/>
              <a:gd name="connsiteX2" fmla="*/ 13008079 w 13008079"/>
              <a:gd name="connsiteY2" fmla="*/ 5118084 h 9852744"/>
              <a:gd name="connsiteX3" fmla="*/ 6540910 w 13008079"/>
              <a:gd name="connsiteY3" fmla="*/ 9852317 h 9852744"/>
              <a:gd name="connsiteX4" fmla="*/ 0 w 13008079"/>
              <a:gd name="connsiteY4" fmla="*/ 4911606 h 9852744"/>
              <a:gd name="connsiteX0" fmla="*/ 183826 w 13191905"/>
              <a:gd name="connsiteY0" fmla="*/ 5133272 h 10074410"/>
              <a:gd name="connsiteX1" fmla="*/ 2233852 w 13191905"/>
              <a:gd name="connsiteY1" fmla="*/ 1342543 h 10074410"/>
              <a:gd name="connsiteX2" fmla="*/ 6724736 w 13191905"/>
              <a:gd name="connsiteY2" fmla="*/ 222059 h 10074410"/>
              <a:gd name="connsiteX3" fmla="*/ 13191905 w 13191905"/>
              <a:gd name="connsiteY3" fmla="*/ 5339750 h 10074410"/>
              <a:gd name="connsiteX4" fmla="*/ 6724736 w 13191905"/>
              <a:gd name="connsiteY4" fmla="*/ 10073983 h 10074410"/>
              <a:gd name="connsiteX5" fmla="*/ 183826 w 13191905"/>
              <a:gd name="connsiteY5" fmla="*/ 5133272 h 10074410"/>
              <a:gd name="connsiteX0" fmla="*/ 183826 w 13331815"/>
              <a:gd name="connsiteY0" fmla="*/ 4912295 h 9853266"/>
              <a:gd name="connsiteX1" fmla="*/ 2233852 w 13331815"/>
              <a:gd name="connsiteY1" fmla="*/ 1121566 h 9853266"/>
              <a:gd name="connsiteX2" fmla="*/ 6724736 w 13331815"/>
              <a:gd name="connsiteY2" fmla="*/ 1082 h 9853266"/>
              <a:gd name="connsiteX3" fmla="*/ 11333607 w 13331815"/>
              <a:gd name="connsiteY3" fmla="*/ 1018328 h 9853266"/>
              <a:gd name="connsiteX4" fmla="*/ 13191905 w 13331815"/>
              <a:gd name="connsiteY4" fmla="*/ 5118773 h 9853266"/>
              <a:gd name="connsiteX5" fmla="*/ 6724736 w 13331815"/>
              <a:gd name="connsiteY5" fmla="*/ 9853006 h 9853266"/>
              <a:gd name="connsiteX6" fmla="*/ 183826 w 13331815"/>
              <a:gd name="connsiteY6" fmla="*/ 4912295 h 9853266"/>
              <a:gd name="connsiteX0" fmla="*/ 183826 w 13196345"/>
              <a:gd name="connsiteY0" fmla="*/ 4912295 h 10053439"/>
              <a:gd name="connsiteX1" fmla="*/ 2233852 w 13196345"/>
              <a:gd name="connsiteY1" fmla="*/ 1121566 h 10053439"/>
              <a:gd name="connsiteX2" fmla="*/ 6724736 w 13196345"/>
              <a:gd name="connsiteY2" fmla="*/ 1082 h 10053439"/>
              <a:gd name="connsiteX3" fmla="*/ 11333607 w 13196345"/>
              <a:gd name="connsiteY3" fmla="*/ 1018328 h 10053439"/>
              <a:gd name="connsiteX4" fmla="*/ 13191905 w 13196345"/>
              <a:gd name="connsiteY4" fmla="*/ 5118773 h 10053439"/>
              <a:gd name="connsiteX5" fmla="*/ 11599078 w 13196345"/>
              <a:gd name="connsiteY5" fmla="*/ 8702237 h 10053439"/>
              <a:gd name="connsiteX6" fmla="*/ 6724736 w 13196345"/>
              <a:gd name="connsiteY6" fmla="*/ 9853006 h 10053439"/>
              <a:gd name="connsiteX7" fmla="*/ 183826 w 13196345"/>
              <a:gd name="connsiteY7" fmla="*/ 4912295 h 10053439"/>
              <a:gd name="connsiteX0" fmla="*/ 5217 w 13017736"/>
              <a:gd name="connsiteY0" fmla="*/ 4912295 h 9853410"/>
              <a:gd name="connsiteX1" fmla="*/ 2055243 w 13017736"/>
              <a:gd name="connsiteY1" fmla="*/ 1121566 h 9853410"/>
              <a:gd name="connsiteX2" fmla="*/ 6546127 w 13017736"/>
              <a:gd name="connsiteY2" fmla="*/ 1082 h 9853410"/>
              <a:gd name="connsiteX3" fmla="*/ 11154998 w 13017736"/>
              <a:gd name="connsiteY3" fmla="*/ 1018328 h 9853410"/>
              <a:gd name="connsiteX4" fmla="*/ 13013296 w 13017736"/>
              <a:gd name="connsiteY4" fmla="*/ 5118773 h 9853410"/>
              <a:gd name="connsiteX5" fmla="*/ 11420469 w 13017736"/>
              <a:gd name="connsiteY5" fmla="*/ 8702237 h 9853410"/>
              <a:gd name="connsiteX6" fmla="*/ 6546127 w 13017736"/>
              <a:gd name="connsiteY6" fmla="*/ 9853006 h 9853410"/>
              <a:gd name="connsiteX7" fmla="*/ 1642288 w 13017736"/>
              <a:gd name="connsiteY7" fmla="*/ 8775979 h 9853410"/>
              <a:gd name="connsiteX8" fmla="*/ 5217 w 13017736"/>
              <a:gd name="connsiteY8" fmla="*/ 4912295 h 98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7736" h="9853410">
                <a:moveTo>
                  <a:pt x="5217" y="4912295"/>
                </a:moveTo>
                <a:cubicBezTo>
                  <a:pt x="74043" y="3636560"/>
                  <a:pt x="965091" y="1940101"/>
                  <a:pt x="2055243" y="1121566"/>
                </a:cubicBezTo>
                <a:cubicBezTo>
                  <a:pt x="3145395" y="303031"/>
                  <a:pt x="5029501" y="18288"/>
                  <a:pt x="6546127" y="1082"/>
                </a:cubicBezTo>
                <a:cubicBezTo>
                  <a:pt x="8062753" y="-16124"/>
                  <a:pt x="10077137" y="165380"/>
                  <a:pt x="11154998" y="1018328"/>
                </a:cubicBezTo>
                <a:cubicBezTo>
                  <a:pt x="12232860" y="1871277"/>
                  <a:pt x="13087038" y="4000354"/>
                  <a:pt x="13013296" y="5118773"/>
                </a:cubicBezTo>
                <a:cubicBezTo>
                  <a:pt x="12939554" y="6237192"/>
                  <a:pt x="12498331" y="7913198"/>
                  <a:pt x="11420469" y="8702237"/>
                </a:cubicBezTo>
                <a:cubicBezTo>
                  <a:pt x="10342608" y="9491276"/>
                  <a:pt x="8175824" y="9840716"/>
                  <a:pt x="6546127" y="9853006"/>
                </a:cubicBezTo>
                <a:cubicBezTo>
                  <a:pt x="4916430" y="9865296"/>
                  <a:pt x="2732440" y="9599431"/>
                  <a:pt x="1642288" y="8775979"/>
                </a:cubicBezTo>
                <a:cubicBezTo>
                  <a:pt x="552136" y="7952527"/>
                  <a:pt x="-63609" y="6188030"/>
                  <a:pt x="5217" y="4912295"/>
                </a:cubicBezTo>
                <a:close/>
              </a:path>
            </a:pathLst>
          </a:custGeom>
          <a:solidFill>
            <a:srgbClr val="385723">
              <a:alpha val="2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de-DE" sz="17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42442188"/>
      </p:ext>
    </p:extLst>
  </p:cSld>
  <p:clrMap bg1="lt1" tx1="dk1" bg2="lt2" tx2="dk2" accent1="accent1" accent2="accent2" accent3="accent3" accent4="accent4" accent5="accent5" accent6="accent6" hlink="hlink" folHlink="folHlink"/>
  <p:sldLayoutIdLst>
    <p:sldLayoutId id="2147483704" r:id="rId1"/>
    <p:sldLayoutId id="2147483809" r:id="rId2"/>
    <p:sldLayoutId id="2147483810" r:id="rId3"/>
    <p:sldLayoutId id="2147483811" r:id="rId4"/>
    <p:sldLayoutId id="2147483812" r:id="rId5"/>
    <p:sldLayoutId id="2147483813" r:id="rId6"/>
    <p:sldLayoutId id="2147483814" r:id="rId7"/>
    <p:sldLayoutId id="2147483826" r:id="rId8"/>
    <p:sldLayoutId id="2147483816" r:id="rId9"/>
    <p:sldLayoutId id="2147483817" r:id="rId10"/>
    <p:sldLayoutId id="2147483818" r:id="rId11"/>
    <p:sldLayoutId id="21474837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42915" rtl="0" eaLnBrk="1" latinLnBrk="0" hangingPunct="1">
        <a:lnSpc>
          <a:spcPct val="90000"/>
        </a:lnSpc>
        <a:spcBef>
          <a:spcPct val="0"/>
        </a:spcBef>
        <a:buNone/>
        <a:defRPr sz="2200" kern="1200">
          <a:solidFill>
            <a:srgbClr val="FFFFFF"/>
          </a:solidFill>
          <a:latin typeface="Roboto Light" panose="02000000000000000000" pitchFamily="2" charset="0"/>
          <a:ea typeface="Roboto Light" panose="02000000000000000000" pitchFamily="2" charset="0"/>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2000"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700"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0"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300" kern="1200">
          <a:solidFill>
            <a:schemeClr val="tx1"/>
          </a:solidFill>
          <a:latin typeface="+mn-lt"/>
          <a:ea typeface="+mn-ea"/>
          <a:cs typeface="+mn-cs"/>
        </a:defRPr>
      </a:lvl9pPr>
    </p:bodyStyle>
    <p:otherStyle>
      <a:defPPr>
        <a:defRPr lang="de-DE"/>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340" userDrawn="1">
          <p15:clr>
            <a:srgbClr val="F26B43"/>
          </p15:clr>
        </p15:guide>
        <p15:guide id="3" orient="horz" pos="1026" userDrawn="1">
          <p15:clr>
            <a:srgbClr val="F26B43"/>
          </p15:clr>
        </p15:guide>
        <p15:guide id="4" orient="horz" pos="618" userDrawn="1">
          <p15:clr>
            <a:srgbClr val="F26B43"/>
          </p15:clr>
        </p15:guide>
        <p15:guide id="5" orient="horz" pos="2432" userDrawn="1">
          <p15:clr>
            <a:srgbClr val="F26B43"/>
          </p15:clr>
        </p15:guide>
        <p15:guide id="6" orient="horz" pos="2523" userDrawn="1">
          <p15:clr>
            <a:srgbClr val="F26B43"/>
          </p15:clr>
        </p15:guide>
        <p15:guide id="7" orient="horz" pos="3929" userDrawn="1">
          <p15:clr>
            <a:srgbClr val="F26B43"/>
          </p15:clr>
        </p15:guide>
        <p15:guide id="8" pos="1111" userDrawn="1">
          <p15:clr>
            <a:srgbClr val="F26B43"/>
          </p15:clr>
        </p15:guide>
        <p15:guide id="9" pos="1202" userDrawn="1">
          <p15:clr>
            <a:srgbClr val="F26B43"/>
          </p15:clr>
        </p15:guide>
        <p15:guide id="10" pos="1973" userDrawn="1">
          <p15:clr>
            <a:srgbClr val="F26B43"/>
          </p15:clr>
        </p15:guide>
        <p15:guide id="11" pos="2064" userDrawn="1">
          <p15:clr>
            <a:srgbClr val="F26B43"/>
          </p15:clr>
        </p15:guide>
        <p15:guide id="12" pos="2835" userDrawn="1">
          <p15:clr>
            <a:srgbClr val="F26B43"/>
          </p15:clr>
        </p15:guide>
        <p15:guide id="13" pos="2925" userDrawn="1">
          <p15:clr>
            <a:srgbClr val="F26B43"/>
          </p15:clr>
        </p15:guide>
        <p15:guide id="14" pos="3787" userDrawn="1">
          <p15:clr>
            <a:srgbClr val="F26B43"/>
          </p15:clr>
        </p15:guide>
        <p15:guide id="15" pos="3696" userDrawn="1">
          <p15:clr>
            <a:srgbClr val="F26B43"/>
          </p15:clr>
        </p15:guide>
        <p15:guide id="16" pos="4558" userDrawn="1">
          <p15:clr>
            <a:srgbClr val="F26B43"/>
          </p15:clr>
        </p15:guide>
        <p15:guide id="17" pos="4649" userDrawn="1">
          <p15:clr>
            <a:srgbClr val="F26B43"/>
          </p15:clr>
        </p15:guide>
        <p15:guide id="18" pos="5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4.JP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adventuresinqa.com/hands-on-mobile-app-testing"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2.png"/><Relationship Id="rId4" Type="http://schemas.openxmlformats.org/officeDocument/2006/relationships/diagramLayout" Target="../diagrams/layout2.xml"/><Relationship Id="rId9"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hyperlink" Target="https://international.download.nvidia.com/geforce-com/international/downloads/FCAT-VR_v3.26.0.zip" TargetMode="External"/><Relationship Id="rId13" Type="http://schemas.openxmlformats.org/officeDocument/2006/relationships/hyperlink" Target="https://www.reddit.com/r/oculus/comments/8g9mii/best_way_to_monitor_performance/" TargetMode="External"/><Relationship Id="rId3" Type="http://schemas.openxmlformats.org/officeDocument/2006/relationships/hyperlink" Target="https://developer.oculus.com/documentation/unreal/latest/concepts/unreal-debug-go/" TargetMode="External"/><Relationship Id="rId7" Type="http://schemas.openxmlformats.org/officeDocument/2006/relationships/hyperlink" Target="https://www.geforce.com/hardware/technology/fcat/downloads" TargetMode="External"/><Relationship Id="rId12" Type="http://schemas.openxmlformats.org/officeDocument/2006/relationships/hyperlink" Target="https://www.reddit.com/r/oculus/comments/9jytbg/rift_performance_monitoringlog_not_osd/"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vrtoolkit.readme.io/docs/getting-started" TargetMode="External"/><Relationship Id="rId11" Type="http://schemas.openxmlformats.org/officeDocument/2006/relationships/hyperlink" Target="https://de.msi.com/page/afterburner" TargetMode="External"/><Relationship Id="rId5" Type="http://schemas.openxmlformats.org/officeDocument/2006/relationships/hyperlink" Target="https://github.com/thestonefox/VRTK" TargetMode="External"/><Relationship Id="rId15" Type="http://schemas.openxmlformats.org/officeDocument/2006/relationships/hyperlink" Target="https://www.reddit.com/r/Vive/comments/4qkjui/what_is_reprojection/" TargetMode="External"/><Relationship Id="rId10" Type="http://schemas.openxmlformats.org/officeDocument/2006/relationships/hyperlink" Target="https://vrodo.de/oculus-rift-dieses-tool-ist-ein-muss-fuer-jeden-rift-nutzer/" TargetMode="External"/><Relationship Id="rId4" Type="http://schemas.openxmlformats.org/officeDocument/2006/relationships/hyperlink" Target="https://developer.oculus.com/documentation/unreal/latest/concepts/unreal-general-topics/" TargetMode="External"/><Relationship Id="rId9" Type="http://schemas.openxmlformats.org/officeDocument/2006/relationships/hyperlink" Target="https://www.geforce.com/whats-new/guides/fcat-vr-download-and-how-to-guide" TargetMode="External"/><Relationship Id="rId14" Type="http://schemas.openxmlformats.org/officeDocument/2006/relationships/hyperlink" Target="https://www.reddit.com/r/skyrimvr/comments/8bs5ry/psa_use_steamvrs_builtin_frame_timing_monito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jp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reddit.com/user/CaptnSlow" TargetMode="External"/><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hyperlink" Target="https://www.reddit.com/r/Vive/comments/4qkjui/what_is_reprojection/d94ltqp/" TargetMode="External"/><Relationship Id="rId5" Type="http://schemas.openxmlformats.org/officeDocument/2006/relationships/hyperlink" Target="https://www.reddit.com/user/maxiimus1" TargetMode="External"/><Relationship Id="rId4" Type="http://schemas.openxmlformats.org/officeDocument/2006/relationships/hyperlink" Target="https://www.reddit.com/r/oculus/comments/8g9mii/best_way_to_monitor_performance/dyaj7j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support.steampowered.com/kb_article.php?ref=7770-WRUP-5951" TargetMode="Externa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s://scontent.xx.fbcdn.net/t39.2365-6/15306167_581445725380670_3308100084733837312_n.pdf"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hyperlink" Target="https://scontent.xx.fbcdn.net/t39.2365-6/15292481_1684901718506977_940706320107962368_n.pdf" TargetMode="External"/><Relationship Id="rId5" Type="http://schemas.openxmlformats.org/officeDocument/2006/relationships/hyperlink" Target="http://dl4.htc.com/web_materials/Manual/Vive/Vive_User_Guide.pdf?_ga=1.109132741.139739718.1479809853" TargetMode="External"/><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7E3A4884-1DAF-0F4B-AA91-2D79A233FCCB}"/>
              </a:ext>
            </a:extLst>
          </p:cNvPr>
          <p:cNvSpPr>
            <a:spLocks noChangeArrowheads="1"/>
          </p:cNvSpPr>
          <p:nvPr/>
        </p:nvSpPr>
        <p:spPr bwMode="auto">
          <a:xfrm>
            <a:off x="1" y="361"/>
            <a:ext cx="9144000" cy="2416320"/>
          </a:xfrm>
          <a:prstGeom prst="roundRect">
            <a:avLst>
              <a:gd name="adj" fmla="val 56"/>
            </a:avLst>
          </a:prstGeom>
          <a:solidFill>
            <a:srgbClr val="0070C0"/>
          </a:solidFill>
          <a:ln w="9525">
            <a:solidFill>
              <a:srgbClr val="808080"/>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ru-RU" altLang="ru-RU" sz="2268"/>
          </a:p>
        </p:txBody>
      </p:sp>
      <p:sp>
        <p:nvSpPr>
          <p:cNvPr id="3075" name="AutoShape 6">
            <a:extLst>
              <a:ext uri="{FF2B5EF4-FFF2-40B4-BE49-F238E27FC236}">
                <a16:creationId xmlns:a16="http://schemas.microsoft.com/office/drawing/2014/main" id="{3233575E-5E0C-B844-B36F-473862300A4C}"/>
              </a:ext>
            </a:extLst>
          </p:cNvPr>
          <p:cNvSpPr>
            <a:spLocks noChangeArrowheads="1"/>
          </p:cNvSpPr>
          <p:nvPr/>
        </p:nvSpPr>
        <p:spPr bwMode="auto">
          <a:xfrm>
            <a:off x="1" y="6270120"/>
            <a:ext cx="9144000" cy="587520"/>
          </a:xfrm>
          <a:prstGeom prst="roundRect">
            <a:avLst>
              <a:gd name="adj" fmla="val 241"/>
            </a:avLst>
          </a:prstGeom>
          <a:solidFill>
            <a:srgbClr val="0070C0"/>
          </a:solidFill>
          <a:ln w="9525">
            <a:solidFill>
              <a:srgbClr val="808080"/>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ru-RU" altLang="ru-RU" sz="2268"/>
          </a:p>
        </p:txBody>
      </p:sp>
      <p:sp>
        <p:nvSpPr>
          <p:cNvPr id="3076" name="Text Box 7">
            <a:extLst>
              <a:ext uri="{FF2B5EF4-FFF2-40B4-BE49-F238E27FC236}">
                <a16:creationId xmlns:a16="http://schemas.microsoft.com/office/drawing/2014/main" id="{41D910F5-EEF3-364E-BCD3-BC3D881F53F9}"/>
              </a:ext>
            </a:extLst>
          </p:cNvPr>
          <p:cNvSpPr txBox="1">
            <a:spLocks noChangeArrowheads="1"/>
          </p:cNvSpPr>
          <p:nvPr/>
        </p:nvSpPr>
        <p:spPr bwMode="auto">
          <a:xfrm>
            <a:off x="1" y="6381001"/>
            <a:ext cx="2472480" cy="365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en-US" altLang="ru-RU" sz="1633">
                <a:solidFill>
                  <a:srgbClr val="FFFFFF"/>
                </a:solidFill>
                <a:latin typeface="Open Sans" pitchFamily="32" charset="0"/>
              </a:rPr>
              <a:t>Riga</a:t>
            </a:r>
            <a:r>
              <a:rPr lang="ru-RU" altLang="ru-RU" sz="1633">
                <a:solidFill>
                  <a:srgbClr val="FFFFFF"/>
                </a:solidFill>
                <a:latin typeface="Open Sans" pitchFamily="32" charset="0"/>
              </a:rPr>
              <a:t>. </a:t>
            </a:r>
            <a:r>
              <a:rPr lang="en-US" altLang="ru-RU" sz="1633">
                <a:solidFill>
                  <a:srgbClr val="FFFFFF"/>
                </a:solidFill>
                <a:latin typeface="Open Sans" pitchFamily="32" charset="0"/>
              </a:rPr>
              <a:t>March 22</a:t>
            </a:r>
            <a:r>
              <a:rPr lang="ru-RU" altLang="ru-RU" sz="1633">
                <a:solidFill>
                  <a:srgbClr val="FFFFFF"/>
                </a:solidFill>
                <a:latin typeface="Open Sans" pitchFamily="32" charset="0"/>
              </a:rPr>
              <a:t>–</a:t>
            </a:r>
            <a:r>
              <a:rPr lang="en-US" altLang="ru-RU" sz="1633">
                <a:solidFill>
                  <a:srgbClr val="FFFFFF"/>
                </a:solidFill>
                <a:latin typeface="Open Sans" pitchFamily="32" charset="0"/>
              </a:rPr>
              <a:t>23,</a:t>
            </a:r>
            <a:r>
              <a:rPr lang="ru-RU" altLang="ru-RU" sz="1633">
                <a:solidFill>
                  <a:srgbClr val="FFFFFF"/>
                </a:solidFill>
                <a:latin typeface="Open Sans" pitchFamily="32" charset="0"/>
              </a:rPr>
              <a:t> 201</a:t>
            </a:r>
            <a:r>
              <a:rPr lang="en-US" altLang="ru-RU" sz="1633">
                <a:solidFill>
                  <a:srgbClr val="FFFFFF"/>
                </a:solidFill>
                <a:latin typeface="Open Sans" pitchFamily="32" charset="0"/>
              </a:rPr>
              <a:t>9</a:t>
            </a:r>
            <a:endParaRPr lang="ru-RU" altLang="ru-RU" sz="1633">
              <a:solidFill>
                <a:srgbClr val="FFFFFF"/>
              </a:solidFill>
              <a:latin typeface="Open Sans" pitchFamily="32" charset="0"/>
            </a:endParaRPr>
          </a:p>
        </p:txBody>
      </p:sp>
      <p:sp>
        <p:nvSpPr>
          <p:cNvPr id="3077" name="Text Box 8">
            <a:extLst>
              <a:ext uri="{FF2B5EF4-FFF2-40B4-BE49-F238E27FC236}">
                <a16:creationId xmlns:a16="http://schemas.microsoft.com/office/drawing/2014/main" id="{8B61D486-9C63-C94E-97AE-A0E7BE95D3E4}"/>
              </a:ext>
            </a:extLst>
          </p:cNvPr>
          <p:cNvSpPr txBox="1">
            <a:spLocks noChangeArrowheads="1"/>
          </p:cNvSpPr>
          <p:nvPr/>
        </p:nvSpPr>
        <p:spPr bwMode="auto">
          <a:xfrm>
            <a:off x="391680" y="2710441"/>
            <a:ext cx="8490240" cy="58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en-US" altLang="ru-RU" sz="2903" dirty="0">
                <a:latin typeface="Open Sans" pitchFamily="32" charset="0"/>
              </a:rPr>
              <a:t>Maik Nogens</a:t>
            </a:r>
            <a:endParaRPr lang="ru-RU" altLang="ru-RU" sz="2903" dirty="0">
              <a:latin typeface="Open Sans" pitchFamily="32" charset="0"/>
            </a:endParaRPr>
          </a:p>
        </p:txBody>
      </p:sp>
      <p:sp>
        <p:nvSpPr>
          <p:cNvPr id="3078" name="Text Box 9">
            <a:extLst>
              <a:ext uri="{FF2B5EF4-FFF2-40B4-BE49-F238E27FC236}">
                <a16:creationId xmlns:a16="http://schemas.microsoft.com/office/drawing/2014/main" id="{C76DA963-2578-B944-8CFA-F97297EBA4FA}"/>
              </a:ext>
            </a:extLst>
          </p:cNvPr>
          <p:cNvSpPr txBox="1">
            <a:spLocks noChangeArrowheads="1"/>
          </p:cNvSpPr>
          <p:nvPr/>
        </p:nvSpPr>
        <p:spPr bwMode="auto">
          <a:xfrm>
            <a:off x="391681" y="3233161"/>
            <a:ext cx="8425440" cy="3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de-DE" altLang="ru-RU" sz="1270" dirty="0">
                <a:latin typeface="Open Sans" pitchFamily="32" charset="0"/>
              </a:rPr>
              <a:t>MaibornWolff GmbH, Hamburg, Germany</a:t>
            </a:r>
            <a:endParaRPr lang="ru-RU" altLang="ru-RU" sz="1270" dirty="0">
              <a:latin typeface="Open Sans" pitchFamily="32" charset="0"/>
            </a:endParaRPr>
          </a:p>
        </p:txBody>
      </p:sp>
      <p:sp>
        <p:nvSpPr>
          <p:cNvPr id="3081" name="Text Box 12">
            <a:extLst>
              <a:ext uri="{FF2B5EF4-FFF2-40B4-BE49-F238E27FC236}">
                <a16:creationId xmlns:a16="http://schemas.microsoft.com/office/drawing/2014/main" id="{59D8D264-5C36-D641-BAA7-AAFBDBD53DD9}"/>
              </a:ext>
            </a:extLst>
          </p:cNvPr>
          <p:cNvSpPr txBox="1">
            <a:spLocks noChangeArrowheads="1"/>
          </p:cNvSpPr>
          <p:nvPr/>
        </p:nvSpPr>
        <p:spPr bwMode="auto">
          <a:xfrm>
            <a:off x="378721" y="4730761"/>
            <a:ext cx="8503200" cy="1035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Microsoft YaHei" panose="020B0503020204020204" pitchFamily="34" charset="-122"/>
              </a:defRPr>
            </a:lvl9pPr>
          </a:lstStyle>
          <a:p>
            <a:pPr>
              <a:lnSpc>
                <a:spcPct val="113000"/>
              </a:lnSpc>
              <a:spcAft>
                <a:spcPct val="0"/>
              </a:spcAft>
            </a:pPr>
            <a:r>
              <a:rPr lang="en-GB" sz="2903" dirty="0">
                <a:solidFill>
                  <a:srgbClr val="24877A"/>
                </a:solidFill>
                <a:latin typeface="Open Sans" pitchFamily="32" charset="0"/>
              </a:rPr>
              <a:t>Testing VR – The Testing Trinity </a:t>
            </a:r>
            <a:br>
              <a:rPr lang="en-GB" sz="2903" dirty="0">
                <a:solidFill>
                  <a:srgbClr val="24877A"/>
                </a:solidFill>
                <a:latin typeface="Open Sans" pitchFamily="32" charset="0"/>
              </a:rPr>
            </a:br>
            <a:r>
              <a:rPr lang="en-GB" sz="2400" dirty="0">
                <a:solidFill>
                  <a:srgbClr val="24877A"/>
                </a:solidFill>
                <a:latin typeface="Open Sans" pitchFamily="32" charset="0"/>
              </a:rPr>
              <a:t>Hardware, Software and You</a:t>
            </a:r>
          </a:p>
        </p:txBody>
      </p:sp>
      <p:sp>
        <p:nvSpPr>
          <p:cNvPr id="3082" name="Text Box 4">
            <a:extLst>
              <a:ext uri="{FF2B5EF4-FFF2-40B4-BE49-F238E27FC236}">
                <a16:creationId xmlns:a16="http://schemas.microsoft.com/office/drawing/2014/main" id="{0C0AE854-A4F9-D54C-8869-A3AC6756BD50}"/>
              </a:ext>
            </a:extLst>
          </p:cNvPr>
          <p:cNvSpPr txBox="1">
            <a:spLocks noChangeArrowheads="1"/>
          </p:cNvSpPr>
          <p:nvPr/>
        </p:nvSpPr>
        <p:spPr bwMode="auto">
          <a:xfrm>
            <a:off x="1681921" y="1087561"/>
            <a:ext cx="5780160" cy="88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en-US" altLang="ru-RU" sz="2449">
                <a:solidFill>
                  <a:srgbClr val="FFFFFF"/>
                </a:solidFill>
                <a:latin typeface="Open Sans" pitchFamily="32" charset="0"/>
              </a:rPr>
              <a:t>I European</a:t>
            </a:r>
            <a:r>
              <a:rPr lang="ru-RU" altLang="ru-RU" sz="2449">
                <a:solidFill>
                  <a:srgbClr val="FFFFFF"/>
                </a:solidFill>
                <a:latin typeface="Open Sans" pitchFamily="32" charset="0"/>
              </a:rPr>
              <a:t> </a:t>
            </a:r>
            <a:r>
              <a:rPr lang="en-US" altLang="ru-RU" sz="2449">
                <a:solidFill>
                  <a:srgbClr val="FFFFFF"/>
                </a:solidFill>
                <a:latin typeface="Open Sans" pitchFamily="32" charset="0"/>
              </a:rPr>
              <a:t>international</a:t>
            </a:r>
            <a:r>
              <a:rPr lang="ru-RU" altLang="ru-RU" sz="2449">
                <a:solidFill>
                  <a:srgbClr val="FFFFFF"/>
                </a:solidFill>
                <a:latin typeface="Open Sans" pitchFamily="32" charset="0"/>
              </a:rPr>
              <a:t> </a:t>
            </a:r>
          </a:p>
          <a:p>
            <a:pPr eaLnBrk="1">
              <a:lnSpc>
                <a:spcPct val="113000"/>
              </a:lnSpc>
              <a:spcAft>
                <a:spcPct val="0"/>
              </a:spcAft>
            </a:pPr>
            <a:r>
              <a:rPr lang="en-US" altLang="ru-RU" sz="2449">
                <a:solidFill>
                  <a:srgbClr val="FFFFFF"/>
                </a:solidFill>
                <a:latin typeface="Open Sans" pitchFamily="32" charset="0"/>
              </a:rPr>
              <a:t>Software quality assurance conference</a:t>
            </a:r>
            <a:endParaRPr lang="ru-RU" altLang="ru-RU" sz="2449">
              <a:solidFill>
                <a:srgbClr val="FFFFFF"/>
              </a:solidFill>
              <a:latin typeface="Open Sans" pitchFamily="32" charset="0"/>
            </a:endParaRPr>
          </a:p>
        </p:txBody>
      </p:sp>
      <p:pic>
        <p:nvPicPr>
          <p:cNvPr id="3083" name="Рисунок 14">
            <a:extLst>
              <a:ext uri="{FF2B5EF4-FFF2-40B4-BE49-F238E27FC236}">
                <a16:creationId xmlns:a16="http://schemas.microsoft.com/office/drawing/2014/main" id="{FCD31C26-E978-644B-851F-D1BE480A5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921" y="43561"/>
            <a:ext cx="1820160" cy="9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5">
            <a:extLst>
              <a:ext uri="{FF2B5EF4-FFF2-40B4-BE49-F238E27FC236}">
                <a16:creationId xmlns:a16="http://schemas.microsoft.com/office/drawing/2014/main" id="{0A08F204-B090-B644-9DC0-344AE24B0522}"/>
              </a:ext>
            </a:extLst>
          </p:cNvPr>
          <p:cNvSpPr txBox="1">
            <a:spLocks noChangeArrowheads="1"/>
          </p:cNvSpPr>
          <p:nvPr/>
        </p:nvSpPr>
        <p:spPr bwMode="auto">
          <a:xfrm>
            <a:off x="7636321" y="6304681"/>
            <a:ext cx="1507680" cy="427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ru-RU" altLang="ru-RU" sz="1996">
                <a:solidFill>
                  <a:srgbClr val="FFFFFF"/>
                </a:solidFill>
                <a:latin typeface="Open Sans" pitchFamily="32" charset="0"/>
              </a:rPr>
              <a:t>sqadays.</a:t>
            </a:r>
            <a:r>
              <a:rPr lang="en-US" altLang="ru-RU" sz="1996">
                <a:solidFill>
                  <a:srgbClr val="FFFFFF"/>
                </a:solidFill>
                <a:latin typeface="Open Sans" pitchFamily="32" charset="0"/>
              </a:rPr>
              <a:t>eu</a:t>
            </a:r>
            <a:endParaRPr lang="ru-RU" altLang="ru-RU" sz="1996">
              <a:solidFill>
                <a:srgbClr val="FFFFFF"/>
              </a:solidFill>
              <a:latin typeface="Open Sans" pitchFamily="32" charset="0"/>
            </a:endParaRPr>
          </a:p>
        </p:txBody>
      </p:sp>
    </p:spTree>
    <p:extLst>
      <p:ext uri="{BB962C8B-B14F-4D97-AF65-F5344CB8AC3E}">
        <p14:creationId xmlns:p14="http://schemas.microsoft.com/office/powerpoint/2010/main" val="1292438024"/>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8104747" cy="562822"/>
          </a:xfrm>
        </p:spPr>
        <p:txBody>
          <a:bodyPr/>
          <a:lstStyle/>
          <a:p>
            <a:r>
              <a:rPr lang="en-GB" dirty="0">
                <a:solidFill>
                  <a:srgbClr val="1F4B7B"/>
                </a:solidFill>
              </a:rPr>
              <a:t>Terms &amp; Definition: Spectrum of </a:t>
            </a:r>
            <a:r>
              <a:rPr lang="en-GB" dirty="0" err="1">
                <a:solidFill>
                  <a:srgbClr val="1F4B7B"/>
                </a:solidFill>
              </a:rPr>
              <a:t>xR</a:t>
            </a:r>
            <a:endParaRPr lang="en-GB" sz="2000" dirty="0"/>
          </a:p>
        </p:txBody>
      </p:sp>
      <p:pic>
        <p:nvPicPr>
          <p:cNvPr id="5" name="Grafik 4">
            <a:extLst>
              <a:ext uri="{FF2B5EF4-FFF2-40B4-BE49-F238E27FC236}">
                <a16:creationId xmlns:a16="http://schemas.microsoft.com/office/drawing/2014/main" id="{B9C623A2-8464-804A-9248-3C8A396011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1" y="1472498"/>
            <a:ext cx="9144000" cy="3440291"/>
          </a:xfrm>
          <a:prstGeom prst="rect">
            <a:avLst/>
          </a:prstGeom>
        </p:spPr>
      </p:pic>
      <p:sp>
        <p:nvSpPr>
          <p:cNvPr id="7" name="Textfeld 6">
            <a:extLst>
              <a:ext uri="{FF2B5EF4-FFF2-40B4-BE49-F238E27FC236}">
                <a16:creationId xmlns:a16="http://schemas.microsoft.com/office/drawing/2014/main" id="{D75FB064-B6AD-FF41-BA53-8B12908EAA78}"/>
              </a:ext>
            </a:extLst>
          </p:cNvPr>
          <p:cNvSpPr txBox="1"/>
          <p:nvPr/>
        </p:nvSpPr>
        <p:spPr>
          <a:xfrm>
            <a:off x="3124955" y="1949248"/>
            <a:ext cx="20986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00000"/>
                </a:solidFill>
                <a:effectLst/>
                <a:uFillTx/>
                <a:latin typeface="+mn-lt"/>
                <a:ea typeface="+mn-ea"/>
                <a:cs typeface="+mn-cs"/>
                <a:sym typeface="Helvetica Light"/>
              </a:rPr>
              <a:t>Holographic headsets</a:t>
            </a:r>
            <a:br>
              <a:rPr kumimoji="0" lang="en-GB" sz="1600" b="0" i="0" u="none" strike="noStrike" cap="none" spc="0" normalizeH="0" baseline="0" dirty="0">
                <a:ln>
                  <a:noFill/>
                </a:ln>
                <a:solidFill>
                  <a:srgbClr val="000000"/>
                </a:solidFill>
                <a:effectLst/>
                <a:uFillTx/>
                <a:latin typeface="+mn-lt"/>
                <a:ea typeface="+mn-ea"/>
                <a:cs typeface="+mn-cs"/>
                <a:sym typeface="Helvetica Light"/>
              </a:rPr>
            </a:br>
            <a:r>
              <a:rPr kumimoji="0" lang="en-GB" sz="1600" b="0" i="0" u="none" strike="noStrike" cap="none" spc="0" normalizeH="0" baseline="0" dirty="0">
                <a:ln>
                  <a:noFill/>
                </a:ln>
                <a:solidFill>
                  <a:srgbClr val="000000"/>
                </a:solidFill>
                <a:effectLst/>
                <a:uFillTx/>
                <a:latin typeface="+mn-lt"/>
                <a:ea typeface="+mn-ea"/>
                <a:cs typeface="+mn-cs"/>
                <a:sym typeface="Helvetica Light"/>
              </a:rPr>
              <a:t> (see-through)</a:t>
            </a:r>
          </a:p>
        </p:txBody>
      </p:sp>
      <p:sp>
        <p:nvSpPr>
          <p:cNvPr id="10" name="Textfeld 9">
            <a:extLst>
              <a:ext uri="{FF2B5EF4-FFF2-40B4-BE49-F238E27FC236}">
                <a16:creationId xmlns:a16="http://schemas.microsoft.com/office/drawing/2014/main" id="{D88D423E-0177-C147-A110-A399F95F0728}"/>
              </a:ext>
            </a:extLst>
          </p:cNvPr>
          <p:cNvSpPr txBox="1"/>
          <p:nvPr/>
        </p:nvSpPr>
        <p:spPr>
          <a:xfrm>
            <a:off x="6337739" y="1671703"/>
            <a:ext cx="192339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00000"/>
                </a:solidFill>
                <a:effectLst/>
                <a:uFillTx/>
                <a:latin typeface="+mn-lt"/>
                <a:ea typeface="+mn-ea"/>
                <a:cs typeface="+mn-cs"/>
                <a:sym typeface="Helvetica Light"/>
              </a:rPr>
              <a:t>Immersive headsets </a:t>
            </a:r>
            <a:br>
              <a:rPr kumimoji="0" lang="en-GB" sz="1600" b="0" i="0" u="none" strike="noStrike" cap="none" spc="0" normalizeH="0" baseline="0" dirty="0">
                <a:ln>
                  <a:noFill/>
                </a:ln>
                <a:solidFill>
                  <a:srgbClr val="000000"/>
                </a:solidFill>
                <a:effectLst/>
                <a:uFillTx/>
                <a:latin typeface="+mn-lt"/>
                <a:ea typeface="+mn-ea"/>
                <a:cs typeface="+mn-cs"/>
                <a:sym typeface="Helvetica Light"/>
              </a:rPr>
            </a:br>
            <a:r>
              <a:rPr kumimoji="0" lang="en-GB" sz="1600" b="0" i="0" u="none" strike="noStrike" cap="none" spc="0" normalizeH="0" baseline="0" dirty="0">
                <a:ln>
                  <a:noFill/>
                </a:ln>
                <a:solidFill>
                  <a:srgbClr val="000000"/>
                </a:solidFill>
                <a:effectLst/>
                <a:uFillTx/>
                <a:latin typeface="+mn-lt"/>
                <a:ea typeface="+mn-ea"/>
                <a:cs typeface="+mn-cs"/>
                <a:sym typeface="Helvetica Light"/>
              </a:rPr>
              <a:t>(occluded)</a:t>
            </a:r>
          </a:p>
        </p:txBody>
      </p:sp>
      <p:sp>
        <p:nvSpPr>
          <p:cNvPr id="11" name="Textfeld 10">
            <a:extLst>
              <a:ext uri="{FF2B5EF4-FFF2-40B4-BE49-F238E27FC236}">
                <a16:creationId xmlns:a16="http://schemas.microsoft.com/office/drawing/2014/main" id="{9513E244-3200-784A-AF92-E111BFDC5CE7}"/>
              </a:ext>
            </a:extLst>
          </p:cNvPr>
          <p:cNvSpPr txBox="1"/>
          <p:nvPr/>
        </p:nvSpPr>
        <p:spPr>
          <a:xfrm>
            <a:off x="463965" y="1949249"/>
            <a:ext cx="131566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00000"/>
                </a:solidFill>
                <a:effectLst/>
                <a:uFillTx/>
                <a:latin typeface="+mn-lt"/>
                <a:ea typeface="+mn-ea"/>
                <a:cs typeface="+mn-cs"/>
                <a:sym typeface="Helvetica Light"/>
              </a:rPr>
              <a:t>Smartphone </a:t>
            </a:r>
            <a:br>
              <a:rPr kumimoji="0" lang="en-GB" sz="1600" b="0" i="0" u="none" strike="noStrike" cap="none" spc="0" normalizeH="0" baseline="0" dirty="0">
                <a:ln>
                  <a:noFill/>
                </a:ln>
                <a:solidFill>
                  <a:srgbClr val="000000"/>
                </a:solidFill>
                <a:effectLst/>
                <a:uFillTx/>
                <a:latin typeface="+mn-lt"/>
                <a:ea typeface="+mn-ea"/>
                <a:cs typeface="+mn-cs"/>
                <a:sym typeface="Helvetica Light"/>
              </a:rPr>
            </a:br>
            <a:r>
              <a:rPr kumimoji="0" lang="en-GB" sz="1600" b="0" i="0" u="none" strike="noStrike" cap="none" spc="0" normalizeH="0" baseline="0" dirty="0">
                <a:ln>
                  <a:noFill/>
                </a:ln>
                <a:solidFill>
                  <a:srgbClr val="000000"/>
                </a:solidFill>
                <a:effectLst/>
                <a:uFillTx/>
                <a:latin typeface="+mn-lt"/>
                <a:ea typeface="+mn-ea"/>
                <a:cs typeface="+mn-cs"/>
                <a:sym typeface="Helvetica Light"/>
              </a:rPr>
              <a:t>based</a:t>
            </a:r>
          </a:p>
        </p:txBody>
      </p:sp>
      <p:sp>
        <p:nvSpPr>
          <p:cNvPr id="9" name="Textfeld 8">
            <a:extLst>
              <a:ext uri="{FF2B5EF4-FFF2-40B4-BE49-F238E27FC236}">
                <a16:creationId xmlns:a16="http://schemas.microsoft.com/office/drawing/2014/main" id="{B4A80E90-30D4-0148-9071-3B6F1BB32A54}"/>
              </a:ext>
            </a:extLst>
          </p:cNvPr>
          <p:cNvSpPr txBox="1"/>
          <p:nvPr/>
        </p:nvSpPr>
        <p:spPr>
          <a:xfrm>
            <a:off x="6073915" y="5614857"/>
            <a:ext cx="285881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indent="0"/>
            <a:r>
              <a:rPr lang="en-GB" sz="1400" u="sng" dirty="0"/>
              <a:t>VR</a:t>
            </a:r>
            <a:r>
              <a:rPr lang="en-GB" sz="1400" dirty="0"/>
              <a:t>: The display and experience of reality und its physical attributes in a real-time </a:t>
            </a:r>
            <a:r>
              <a:rPr lang="en-GB" sz="1400" b="1" u="sng" dirty="0"/>
              <a:t>computer-generated, interactive virtual environment</a:t>
            </a:r>
            <a:r>
              <a:rPr lang="en-GB" sz="1400" dirty="0"/>
              <a:t>. </a:t>
            </a:r>
          </a:p>
        </p:txBody>
      </p:sp>
      <p:sp>
        <p:nvSpPr>
          <p:cNvPr id="12" name="Textfeld 11">
            <a:extLst>
              <a:ext uri="{FF2B5EF4-FFF2-40B4-BE49-F238E27FC236}">
                <a16:creationId xmlns:a16="http://schemas.microsoft.com/office/drawing/2014/main" id="{B62D103C-0ECC-9149-AAF8-93B2AE1EB40B}"/>
              </a:ext>
            </a:extLst>
          </p:cNvPr>
          <p:cNvSpPr txBox="1"/>
          <p:nvPr/>
        </p:nvSpPr>
        <p:spPr>
          <a:xfrm>
            <a:off x="138820" y="5614858"/>
            <a:ext cx="36692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400" u="sng" dirty="0"/>
              <a:t>AR</a:t>
            </a:r>
            <a:r>
              <a:rPr lang="en-GB" sz="1400" dirty="0"/>
              <a:t>: The </a:t>
            </a:r>
            <a:r>
              <a:rPr lang="en-GB" sz="1400" b="1" u="sng" dirty="0"/>
              <a:t>extension of the visual perception </a:t>
            </a:r>
            <a:r>
              <a:rPr lang="en-GB" sz="1400" dirty="0"/>
              <a:t>through the situational-awareness display of computer-generated information on devices which are </a:t>
            </a:r>
            <a:r>
              <a:rPr lang="en-GB" sz="1400" u="sng" dirty="0"/>
              <a:t>portable</a:t>
            </a:r>
            <a:r>
              <a:rPr lang="en-GB" sz="1400" dirty="0"/>
              <a:t> and in the </a:t>
            </a:r>
            <a:r>
              <a:rPr lang="en-GB" sz="1400" u="sng" dirty="0"/>
              <a:t>field of view</a:t>
            </a:r>
            <a:r>
              <a:rPr lang="en-GB" sz="1400" dirty="0"/>
              <a:t>. </a:t>
            </a:r>
          </a:p>
        </p:txBody>
      </p:sp>
      <p:sp>
        <p:nvSpPr>
          <p:cNvPr id="14" name="Abgerundetes Rechteck 13">
            <a:extLst>
              <a:ext uri="{FF2B5EF4-FFF2-40B4-BE49-F238E27FC236}">
                <a16:creationId xmlns:a16="http://schemas.microsoft.com/office/drawing/2014/main" id="{A32196A4-4371-AA45-A4CE-1B8DE833DD41}"/>
              </a:ext>
            </a:extLst>
          </p:cNvPr>
          <p:cNvSpPr/>
          <p:nvPr/>
        </p:nvSpPr>
        <p:spPr>
          <a:xfrm rot="20717040">
            <a:off x="1007356" y="4390898"/>
            <a:ext cx="3221350" cy="1475581"/>
          </a:xfrm>
          <a:prstGeom prst="roundRect">
            <a:avLst/>
          </a:prstGeom>
          <a:solidFill>
            <a:schemeClr val="accent5">
              <a:lumMod val="60000"/>
              <a:lumOff val="40000"/>
              <a:alpha val="9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1" i="0" u="sng" strike="noStrike" cap="none" spc="0" normalizeH="0" baseline="0" dirty="0">
                <a:ln>
                  <a:noFill/>
                </a:ln>
                <a:solidFill>
                  <a:srgbClr val="FFFFFF"/>
                </a:solidFill>
                <a:effectLst/>
                <a:uFillTx/>
                <a:latin typeface="+mn-lt"/>
                <a:ea typeface="+mn-ea"/>
                <a:cs typeface="+mn-cs"/>
                <a:sym typeface="Helvetica Light"/>
              </a:rPr>
              <a:t>Assistive</a:t>
            </a:r>
            <a:r>
              <a:rPr kumimoji="0" lang="en-GB" sz="2000" b="0" i="0" u="none" strike="noStrike" cap="none" spc="0" normalizeH="0" baseline="0" dirty="0">
                <a:ln>
                  <a:noFill/>
                </a:ln>
                <a:solidFill>
                  <a:srgbClr val="FFFFFF"/>
                </a:solidFill>
                <a:effectLst/>
                <a:uFillTx/>
                <a:latin typeface="+mn-lt"/>
                <a:ea typeface="+mn-ea"/>
                <a:cs typeface="+mn-cs"/>
                <a:sym typeface="Helvetica Light"/>
              </a:rPr>
              <a:t>:</a:t>
            </a:r>
          </a:p>
          <a:p>
            <a:pPr marL="0" marR="0" indent="0" algn="ctr" defTabSz="584200" rtl="0" fontAlgn="auto" latinLnBrk="0" hangingPunct="0">
              <a:lnSpc>
                <a:spcPct val="100000"/>
              </a:lnSpc>
              <a:spcBef>
                <a:spcPts val="0"/>
              </a:spcBef>
              <a:spcAft>
                <a:spcPts val="0"/>
              </a:spcAft>
              <a:buClrTx/>
              <a:buSzTx/>
              <a:buFontTx/>
              <a:buNone/>
              <a:tabLst/>
            </a:pPr>
            <a:r>
              <a:rPr lang="en-GB" sz="2000" dirty="0">
                <a:solidFill>
                  <a:srgbClr val="FFFFFF"/>
                </a:solidFill>
              </a:rPr>
              <a:t>Supports human tasks, e.g. mechanics with repair guide on a </a:t>
            </a:r>
            <a:r>
              <a:rPr lang="en-GB" sz="2000" dirty="0" err="1">
                <a:solidFill>
                  <a:srgbClr val="FFFFFF"/>
                </a:solidFill>
              </a:rPr>
              <a:t>Hololens</a:t>
            </a:r>
            <a:endParaRPr kumimoji="0" lang="en-GB" sz="20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Abgerundetes Rechteck 15">
            <a:extLst>
              <a:ext uri="{FF2B5EF4-FFF2-40B4-BE49-F238E27FC236}">
                <a16:creationId xmlns:a16="http://schemas.microsoft.com/office/drawing/2014/main" id="{288F3D2B-900B-7B4B-86AE-7D4E4D3F6F02}"/>
              </a:ext>
            </a:extLst>
          </p:cNvPr>
          <p:cNvSpPr/>
          <p:nvPr/>
        </p:nvSpPr>
        <p:spPr>
          <a:xfrm rot="890556">
            <a:off x="5143983" y="4417325"/>
            <a:ext cx="3427691" cy="1475581"/>
          </a:xfrm>
          <a:prstGeom prst="roundRect">
            <a:avLst/>
          </a:prstGeom>
          <a:solidFill>
            <a:schemeClr val="accent5">
              <a:lumMod val="60000"/>
              <a:lumOff val="40000"/>
              <a:alpha val="9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1" i="0" u="sng" strike="noStrike" cap="none" spc="0" normalizeH="0" baseline="0" dirty="0">
                <a:ln>
                  <a:noFill/>
                </a:ln>
                <a:solidFill>
                  <a:srgbClr val="FFFFFF"/>
                </a:solidFill>
                <a:effectLst/>
                <a:uFillTx/>
                <a:latin typeface="+mn-lt"/>
                <a:ea typeface="+mn-ea"/>
                <a:cs typeface="+mn-cs"/>
                <a:sym typeface="Helvetica Light"/>
              </a:rPr>
              <a:t>Transformative</a:t>
            </a:r>
            <a:r>
              <a:rPr kumimoji="0" lang="en-GB" sz="2000" b="0" i="0" u="none" strike="noStrike" cap="none" spc="0" normalizeH="0" baseline="0" dirty="0">
                <a:ln>
                  <a:noFill/>
                </a:ln>
                <a:solidFill>
                  <a:srgbClr val="FFFFFF"/>
                </a:solidFill>
                <a:effectLst/>
                <a:uFillTx/>
                <a:latin typeface="+mn-lt"/>
                <a:ea typeface="+mn-ea"/>
                <a:cs typeface="+mn-cs"/>
                <a:sym typeface="Helvetica Light"/>
              </a:rPr>
              <a:t>:</a:t>
            </a:r>
          </a:p>
          <a:p>
            <a:pPr marL="0" marR="0" indent="0" algn="ctr" defTabSz="584200" rtl="0" fontAlgn="auto" latinLnBrk="0" hangingPunct="0">
              <a:lnSpc>
                <a:spcPct val="100000"/>
              </a:lnSpc>
              <a:spcBef>
                <a:spcPts val="0"/>
              </a:spcBef>
              <a:spcAft>
                <a:spcPts val="0"/>
              </a:spcAft>
              <a:buClrTx/>
              <a:buSzTx/>
              <a:buFontTx/>
              <a:buNone/>
              <a:tabLst/>
            </a:pPr>
            <a:r>
              <a:rPr lang="en-GB" sz="2000" dirty="0">
                <a:solidFill>
                  <a:srgbClr val="FFFFFF"/>
                </a:solidFill>
              </a:rPr>
              <a:t>Artificial experience, e.g. different planet, riding a dinosaur, change body size </a:t>
            </a:r>
            <a:endParaRPr kumimoji="0" lang="en-GB" sz="20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Textfeld 2">
            <a:extLst>
              <a:ext uri="{FF2B5EF4-FFF2-40B4-BE49-F238E27FC236}">
                <a16:creationId xmlns:a16="http://schemas.microsoft.com/office/drawing/2014/main" id="{2F0C2054-95BB-414E-96B1-99DC753B389A}"/>
              </a:ext>
            </a:extLst>
          </p:cNvPr>
          <p:cNvSpPr txBox="1"/>
          <p:nvPr/>
        </p:nvSpPr>
        <p:spPr>
          <a:xfrm>
            <a:off x="3972196" y="4081532"/>
            <a:ext cx="1181100"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rgbClr val="000000"/>
                </a:solidFill>
                <a:effectLst/>
                <a:uFillTx/>
                <a:latin typeface="+mn-lt"/>
                <a:ea typeface="+mn-ea"/>
                <a:cs typeface="+mn-cs"/>
                <a:sym typeface="Helvetica Light"/>
              </a:rPr>
              <a:t>(merged reality)</a:t>
            </a:r>
          </a:p>
        </p:txBody>
      </p:sp>
      <p:sp>
        <p:nvSpPr>
          <p:cNvPr id="4" name="Textfeld 3">
            <a:extLst>
              <a:ext uri="{FF2B5EF4-FFF2-40B4-BE49-F238E27FC236}">
                <a16:creationId xmlns:a16="http://schemas.microsoft.com/office/drawing/2014/main" id="{D983D353-C032-8A48-BAA0-FFC24A892ED5}"/>
              </a:ext>
            </a:extLst>
          </p:cNvPr>
          <p:cNvSpPr txBox="1"/>
          <p:nvPr/>
        </p:nvSpPr>
        <p:spPr>
          <a:xfrm>
            <a:off x="3275043" y="3371583"/>
            <a:ext cx="287382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de-DE" sz="800" b="1" i="1" dirty="0" err="1"/>
              <a:t>Adapted</a:t>
            </a:r>
            <a:r>
              <a:rPr lang="de-DE" sz="800" b="1" i="1" dirty="0"/>
              <a:t> </a:t>
            </a:r>
            <a:r>
              <a:rPr lang="de-DE" sz="800" b="1" i="1" dirty="0" err="1"/>
              <a:t>from</a:t>
            </a:r>
            <a:r>
              <a:rPr lang="de-DE" sz="800" b="1" i="1" dirty="0"/>
              <a:t> </a:t>
            </a:r>
            <a:r>
              <a:rPr lang="de-DE" sz="800" b="1" i="1" dirty="0" err="1"/>
              <a:t>Milgram</a:t>
            </a:r>
            <a:r>
              <a:rPr lang="de-DE" sz="800" b="1" i="1" dirty="0"/>
              <a:t> </a:t>
            </a:r>
            <a:r>
              <a:rPr lang="de-DE" sz="800" b="1" i="1" dirty="0" err="1"/>
              <a:t>and</a:t>
            </a:r>
            <a:r>
              <a:rPr lang="de-DE" sz="800" b="1" i="1" dirty="0"/>
              <a:t> </a:t>
            </a:r>
            <a:r>
              <a:rPr lang="de-DE" sz="800" b="1" i="1" dirty="0" err="1"/>
              <a:t>Kishino’s</a:t>
            </a:r>
            <a:r>
              <a:rPr lang="de-DE" sz="800" b="1" i="1" dirty="0"/>
              <a:t> RV-</a:t>
            </a:r>
            <a:r>
              <a:rPr lang="de-DE" sz="800" b="1" i="1" dirty="0" err="1"/>
              <a:t>continuum</a:t>
            </a:r>
            <a:r>
              <a:rPr lang="de-DE" sz="800" b="1" i="1" dirty="0"/>
              <a:t> (1994)</a:t>
            </a:r>
            <a:endParaRPr kumimoji="0" lang="de-DE" sz="800" b="0"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17778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005E8258-4621-8849-94E0-C62C730F8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0469" y="3693484"/>
            <a:ext cx="4146550" cy="2437059"/>
          </a:xfrm>
          <a:prstGeom prst="roundRect">
            <a:avLst/>
          </a:prstGeom>
        </p:spPr>
      </p:pic>
      <p:pic>
        <p:nvPicPr>
          <p:cNvPr id="5" name="Grafik 4" descr="Ein Bild, das Person, drinnen, Tisch enthält.&#10;&#10;Mit sehr hoher Zuverlässigkeit generierte Beschreibung">
            <a:extLst>
              <a:ext uri="{FF2B5EF4-FFF2-40B4-BE49-F238E27FC236}">
                <a16:creationId xmlns:a16="http://schemas.microsoft.com/office/drawing/2014/main" id="{B7B40549-24F4-4618-87E1-ADC272B27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2695" y="1623148"/>
            <a:ext cx="2658805" cy="1870308"/>
          </a:xfrm>
          <a:prstGeom prst="roundRect">
            <a:avLst/>
          </a:prstGeom>
        </p:spPr>
      </p:pic>
      <p:sp>
        <p:nvSpPr>
          <p:cNvPr id="8" name="Titel 1">
            <a:extLst>
              <a:ext uri="{FF2B5EF4-FFF2-40B4-BE49-F238E27FC236}">
                <a16:creationId xmlns:a16="http://schemas.microsoft.com/office/drawing/2014/main" id="{4261952B-F964-4F01-B6D3-1645B2EEF747}"/>
              </a:ext>
            </a:extLst>
          </p:cNvPr>
          <p:cNvSpPr txBox="1">
            <a:spLocks/>
          </p:cNvSpPr>
          <p:nvPr/>
        </p:nvSpPr>
        <p:spPr>
          <a:xfrm>
            <a:off x="-36512" y="324118"/>
            <a:ext cx="9180512" cy="562822"/>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Terms &amp; Definition: </a:t>
            </a:r>
            <a:r>
              <a:rPr lang="de-DE" sz="3200" dirty="0">
                <a:solidFill>
                  <a:srgbClr val="1F4B7B"/>
                </a:solidFill>
              </a:rPr>
              <a:t>AR</a:t>
            </a:r>
            <a:endParaRPr lang="de-DE" sz="3200" dirty="0"/>
          </a:p>
        </p:txBody>
      </p:sp>
      <p:sp>
        <p:nvSpPr>
          <p:cNvPr id="10" name="Titel 1">
            <a:extLst>
              <a:ext uri="{FF2B5EF4-FFF2-40B4-BE49-F238E27FC236}">
                <a16:creationId xmlns:a16="http://schemas.microsoft.com/office/drawing/2014/main" id="{21A19227-AC0F-9E49-9D14-BFC3AB5E032C}"/>
              </a:ext>
            </a:extLst>
          </p:cNvPr>
          <p:cNvSpPr txBox="1">
            <a:spLocks/>
          </p:cNvSpPr>
          <p:nvPr/>
        </p:nvSpPr>
        <p:spPr>
          <a:xfrm rot="2089598">
            <a:off x="6791311" y="1422346"/>
            <a:ext cx="1290959" cy="514595"/>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2400" dirty="0">
                <a:solidFill>
                  <a:srgbClr val="1F4B7B"/>
                </a:solidFill>
              </a:rPr>
              <a:t>Assistive</a:t>
            </a:r>
          </a:p>
        </p:txBody>
      </p:sp>
      <p:pic>
        <p:nvPicPr>
          <p:cNvPr id="4" name="Grafik 3">
            <a:extLst>
              <a:ext uri="{FF2B5EF4-FFF2-40B4-BE49-F238E27FC236}">
                <a16:creationId xmlns:a16="http://schemas.microsoft.com/office/drawing/2014/main" id="{437C29E3-3D9D-9749-A1B0-1072B67D32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1700" y="1595444"/>
            <a:ext cx="2527300" cy="1875730"/>
          </a:xfrm>
          <a:prstGeom prst="roundRect">
            <a:avLst/>
          </a:prstGeom>
        </p:spPr>
      </p:pic>
      <p:sp>
        <p:nvSpPr>
          <p:cNvPr id="11" name="Titel 1">
            <a:extLst>
              <a:ext uri="{FF2B5EF4-FFF2-40B4-BE49-F238E27FC236}">
                <a16:creationId xmlns:a16="http://schemas.microsoft.com/office/drawing/2014/main" id="{81EFC4EF-46D5-E441-BF03-8E3065665BFC}"/>
              </a:ext>
            </a:extLst>
          </p:cNvPr>
          <p:cNvSpPr txBox="1">
            <a:spLocks/>
          </p:cNvSpPr>
          <p:nvPr/>
        </p:nvSpPr>
        <p:spPr>
          <a:xfrm rot="19509635">
            <a:off x="912115" y="1422433"/>
            <a:ext cx="1290959" cy="514595"/>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2400" dirty="0">
                <a:solidFill>
                  <a:srgbClr val="1F4B7B"/>
                </a:solidFill>
              </a:rPr>
              <a:t>Assistive</a:t>
            </a:r>
          </a:p>
        </p:txBody>
      </p:sp>
      <p:sp>
        <p:nvSpPr>
          <p:cNvPr id="12" name="Titel 1">
            <a:extLst>
              <a:ext uri="{FF2B5EF4-FFF2-40B4-BE49-F238E27FC236}">
                <a16:creationId xmlns:a16="http://schemas.microsoft.com/office/drawing/2014/main" id="{80BA0596-8C08-FB49-81C5-DAFA53B584D3}"/>
              </a:ext>
            </a:extLst>
          </p:cNvPr>
          <p:cNvSpPr txBox="1">
            <a:spLocks/>
          </p:cNvSpPr>
          <p:nvPr/>
        </p:nvSpPr>
        <p:spPr>
          <a:xfrm>
            <a:off x="3673520" y="6130543"/>
            <a:ext cx="2076360" cy="514595"/>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2400" i="1" dirty="0">
                <a:solidFill>
                  <a:srgbClr val="1F4B7B"/>
                </a:solidFill>
              </a:rPr>
              <a:t>Transformative</a:t>
            </a:r>
          </a:p>
        </p:txBody>
      </p:sp>
    </p:spTree>
    <p:extLst>
      <p:ext uri="{BB962C8B-B14F-4D97-AF65-F5344CB8AC3E}">
        <p14:creationId xmlns:p14="http://schemas.microsoft.com/office/powerpoint/2010/main" val="28548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c\Home\Documents\02 AR-VR Community\2017-10-19 VR und AR - Was ist das eigentlich\Material\Hardware\playstation_vr_headset-man.png">
            <a:extLst>
              <a:ext uri="{FF2B5EF4-FFF2-40B4-BE49-F238E27FC236}">
                <a16:creationId xmlns:a16="http://schemas.microsoft.com/office/drawing/2014/main" id="{C4A465CC-E149-44D3-8501-281ED19BE9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130" y="4263074"/>
            <a:ext cx="2549924" cy="257873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Person, drinnen, Mann enthält.&#10;&#10;Mit sehr hoher Zuverlässigkeit generierte Beschreibung">
            <a:extLst>
              <a:ext uri="{FF2B5EF4-FFF2-40B4-BE49-F238E27FC236}">
                <a16:creationId xmlns:a16="http://schemas.microsoft.com/office/drawing/2014/main" id="{7233F12F-10F6-4E22-A22E-C6546AEE06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7036" y="1893515"/>
            <a:ext cx="3736267" cy="2369559"/>
          </a:xfrm>
          <a:prstGeom prst="roundRect">
            <a:avLst/>
          </a:prstGeom>
        </p:spPr>
      </p:pic>
      <p:pic>
        <p:nvPicPr>
          <p:cNvPr id="2050" name="Picture 2" descr="\\Mac\Home\Documents\02 AR-VR Community\2017-10-19 VR und AR - Was ist das eigentlich\Material\Latest-Latest-Ford-Screenshot-2015-08-06-15.56.16-cro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504" y="1893515"/>
            <a:ext cx="3841753" cy="215778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E26CF44D-8D27-964B-9515-2F8B6C20407A}"/>
              </a:ext>
            </a:extLst>
          </p:cNvPr>
          <p:cNvSpPr txBox="1">
            <a:spLocks/>
          </p:cNvSpPr>
          <p:nvPr/>
        </p:nvSpPr>
        <p:spPr>
          <a:xfrm>
            <a:off x="-36512" y="324118"/>
            <a:ext cx="9180512" cy="562822"/>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Terms &amp; Definition: </a:t>
            </a:r>
            <a:r>
              <a:rPr lang="de-DE" sz="3200" dirty="0">
                <a:solidFill>
                  <a:srgbClr val="1F4B7B"/>
                </a:solidFill>
              </a:rPr>
              <a:t>VR</a:t>
            </a:r>
            <a:endParaRPr lang="de-DE" sz="3200" dirty="0"/>
          </a:p>
        </p:txBody>
      </p:sp>
      <p:sp>
        <p:nvSpPr>
          <p:cNvPr id="7" name="Titel 1">
            <a:extLst>
              <a:ext uri="{FF2B5EF4-FFF2-40B4-BE49-F238E27FC236}">
                <a16:creationId xmlns:a16="http://schemas.microsoft.com/office/drawing/2014/main" id="{892D9C7D-56EF-5F44-9DC3-807E7C830385}"/>
              </a:ext>
            </a:extLst>
          </p:cNvPr>
          <p:cNvSpPr txBox="1">
            <a:spLocks/>
          </p:cNvSpPr>
          <p:nvPr/>
        </p:nvSpPr>
        <p:spPr>
          <a:xfrm rot="21265900">
            <a:off x="-267429" y="1245409"/>
            <a:ext cx="2776919" cy="514595"/>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Assistive</a:t>
            </a:r>
          </a:p>
        </p:txBody>
      </p:sp>
      <p:sp>
        <p:nvSpPr>
          <p:cNvPr id="9" name="Titel 1">
            <a:extLst>
              <a:ext uri="{FF2B5EF4-FFF2-40B4-BE49-F238E27FC236}">
                <a16:creationId xmlns:a16="http://schemas.microsoft.com/office/drawing/2014/main" id="{A0DF8F9D-69C8-9F4D-9B3A-212C67CD744A}"/>
              </a:ext>
            </a:extLst>
          </p:cNvPr>
          <p:cNvSpPr txBox="1">
            <a:spLocks/>
          </p:cNvSpPr>
          <p:nvPr/>
        </p:nvSpPr>
        <p:spPr>
          <a:xfrm rot="5400000">
            <a:off x="7318920" y="3794002"/>
            <a:ext cx="2776919" cy="514595"/>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Transformative</a:t>
            </a:r>
          </a:p>
        </p:txBody>
      </p:sp>
      <p:pic>
        <p:nvPicPr>
          <p:cNvPr id="3" name="Grafik 2">
            <a:extLst>
              <a:ext uri="{FF2B5EF4-FFF2-40B4-BE49-F238E27FC236}">
                <a16:creationId xmlns:a16="http://schemas.microsoft.com/office/drawing/2014/main" id="{2C63FF22-2254-064C-8058-F06B4D7EFE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1500" y="4432300"/>
            <a:ext cx="4046542" cy="2344919"/>
          </a:xfrm>
          <a:prstGeom prst="rect">
            <a:avLst/>
          </a:prstGeom>
        </p:spPr>
      </p:pic>
    </p:spTree>
    <p:extLst>
      <p:ext uri="{BB962C8B-B14F-4D97-AF65-F5344CB8AC3E}">
        <p14:creationId xmlns:p14="http://schemas.microsoft.com/office/powerpoint/2010/main" val="11162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Why should we prepare for VR and AR?</a:t>
            </a:r>
          </a:p>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What is it anyway? Terms and Definition</a:t>
            </a:r>
          </a:p>
          <a:p>
            <a:pPr marL="342900" indent="-342900" algn="l">
              <a:lnSpc>
                <a:spcPct val="150000"/>
              </a:lnSpc>
              <a:spcBef>
                <a:spcPts val="0"/>
              </a:spcBef>
              <a:buSzPct val="140000"/>
              <a:buAutoNum type="arabicPeriod"/>
            </a:pPr>
            <a:r>
              <a:rPr lang="en-GB" sz="2000" b="1" dirty="0">
                <a:solidFill>
                  <a:srgbClr val="0A1828"/>
                </a:solidFill>
              </a:rPr>
              <a:t>Overview Hardware</a:t>
            </a:r>
          </a:p>
          <a:p>
            <a:pPr marL="342900" indent="-342900" algn="l">
              <a:lnSpc>
                <a:spcPct val="150000"/>
              </a:lnSpc>
              <a:spcBef>
                <a:spcPts val="0"/>
              </a:spcBef>
              <a:buSzPct val="140000"/>
              <a:buAutoNum type="arabicPeriod"/>
            </a:pPr>
            <a:r>
              <a:rPr lang="en-GB" sz="2000" dirty="0">
                <a:solidFill>
                  <a:schemeClr val="bg2">
                    <a:lumMod val="50000"/>
                  </a:schemeClr>
                </a:solidFill>
              </a:rPr>
              <a:t>Overview Software</a:t>
            </a:r>
          </a:p>
          <a:p>
            <a:pPr marL="342900" indent="-342900" algn="l">
              <a:lnSpc>
                <a:spcPct val="150000"/>
              </a:lnSpc>
              <a:spcBef>
                <a:spcPts val="0"/>
              </a:spcBef>
              <a:buSzPct val="140000"/>
              <a:buAutoNum type="arabicPeriod"/>
            </a:pPr>
            <a:r>
              <a:rPr lang="en-GB" sz="2000" dirty="0">
                <a:solidFill>
                  <a:schemeClr val="bg2">
                    <a:lumMod val="50000"/>
                  </a:schemeClr>
                </a:solidFill>
              </a:rPr>
              <a:t>Overview Human (Body &amp; Mind)</a:t>
            </a:r>
          </a:p>
          <a:p>
            <a:pPr marL="342900" indent="-342900" algn="l">
              <a:lnSpc>
                <a:spcPct val="150000"/>
              </a:lnSpc>
              <a:spcBef>
                <a:spcPts val="0"/>
              </a:spcBef>
              <a:buSzPct val="140000"/>
              <a:buAutoNum type="arabicPeriod"/>
            </a:pPr>
            <a:r>
              <a:rPr lang="en-GB" sz="2000" dirty="0">
                <a:solidFill>
                  <a:schemeClr val="bg2">
                    <a:lumMod val="50000"/>
                  </a:schemeClr>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a:p>
            <a:pPr algn="l">
              <a:lnSpc>
                <a:spcPct val="150000"/>
              </a:lnSpc>
              <a:spcBef>
                <a:spcPts val="0"/>
              </a:spcBef>
              <a:buSzPct val="140000"/>
            </a:pPr>
            <a:endParaRPr lang="en-GB" sz="2000" dirty="0">
              <a:solidFill>
                <a:schemeClr val="bg2">
                  <a:lumMod val="50000"/>
                </a:schemeClr>
              </a:solidFill>
            </a:endParaRPr>
          </a:p>
        </p:txBody>
      </p:sp>
    </p:spTree>
    <p:extLst>
      <p:ext uri="{BB962C8B-B14F-4D97-AF65-F5344CB8AC3E}">
        <p14:creationId xmlns:p14="http://schemas.microsoft.com/office/powerpoint/2010/main" val="87822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drinnen enthält.&#10;&#10;Mit sehr hoher Zuverlässigkeit generierte Beschreibung">
            <a:extLst>
              <a:ext uri="{FF2B5EF4-FFF2-40B4-BE49-F238E27FC236}">
                <a16:creationId xmlns:a16="http://schemas.microsoft.com/office/drawing/2014/main" id="{FC4565DE-E042-4338-986A-772B72413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1397" y="4576010"/>
            <a:ext cx="4832853" cy="2159979"/>
          </a:xfrm>
          <a:prstGeom prst="roundRect">
            <a:avLst/>
          </a:prstGeom>
        </p:spPr>
      </p:pic>
      <p:sp>
        <p:nvSpPr>
          <p:cNvPr id="2" name="Titel 1"/>
          <p:cNvSpPr>
            <a:spLocks noGrp="1"/>
          </p:cNvSpPr>
          <p:nvPr>
            <p:ph type="ctrTitle"/>
          </p:nvPr>
        </p:nvSpPr>
        <p:spPr>
          <a:xfrm>
            <a:off x="-36512" y="324118"/>
            <a:ext cx="9180512" cy="562822"/>
          </a:xfrm>
        </p:spPr>
        <p:txBody>
          <a:bodyPr/>
          <a:lstStyle/>
          <a:p>
            <a:r>
              <a:rPr lang="en-GB" dirty="0">
                <a:solidFill>
                  <a:srgbClr val="1F4B7B"/>
                </a:solidFill>
              </a:rPr>
              <a:t>Overview Hardware</a:t>
            </a:r>
            <a:endParaRPr lang="en-GB" sz="2000" dirty="0"/>
          </a:p>
        </p:txBody>
      </p:sp>
      <p:sp>
        <p:nvSpPr>
          <p:cNvPr id="11" name="Ellipse 10">
            <a:extLst>
              <a:ext uri="{FF2B5EF4-FFF2-40B4-BE49-F238E27FC236}">
                <a16:creationId xmlns:a16="http://schemas.microsoft.com/office/drawing/2014/main" id="{0C4048CA-A054-49C5-B9D0-A5E94F30F275}"/>
              </a:ext>
            </a:extLst>
          </p:cNvPr>
          <p:cNvSpPr/>
          <p:nvPr/>
        </p:nvSpPr>
        <p:spPr>
          <a:xfrm>
            <a:off x="437823" y="928850"/>
            <a:ext cx="2600345" cy="118296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bg1"/>
                </a:solidFill>
                <a:effectLst/>
                <a:uFillTx/>
                <a:latin typeface="+mn-lt"/>
                <a:ea typeface="+mn-ea"/>
                <a:cs typeface="+mn-cs"/>
                <a:sym typeface="Helvetica Light"/>
              </a:rPr>
              <a:t>Smartphone based</a:t>
            </a:r>
          </a:p>
        </p:txBody>
      </p:sp>
      <p:sp>
        <p:nvSpPr>
          <p:cNvPr id="12" name="Ellipse 11">
            <a:extLst>
              <a:ext uri="{FF2B5EF4-FFF2-40B4-BE49-F238E27FC236}">
                <a16:creationId xmlns:a16="http://schemas.microsoft.com/office/drawing/2014/main" id="{4E493BE7-93BC-4258-B4F4-7A101E62F7BF}"/>
              </a:ext>
            </a:extLst>
          </p:cNvPr>
          <p:cNvSpPr/>
          <p:nvPr/>
        </p:nvSpPr>
        <p:spPr>
          <a:xfrm>
            <a:off x="6253604" y="1361359"/>
            <a:ext cx="2717141" cy="66361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2400" dirty="0">
                <a:solidFill>
                  <a:schemeClr val="bg1"/>
                </a:solidFill>
              </a:rPr>
              <a:t>Independent</a:t>
            </a:r>
            <a:endParaRPr kumimoji="0" lang="de-DE" sz="2400" b="0" i="0" u="none" strike="noStrike" cap="none" spc="0" normalizeH="0" baseline="0" dirty="0">
              <a:ln>
                <a:noFill/>
              </a:ln>
              <a:solidFill>
                <a:schemeClr val="bg1"/>
              </a:solidFill>
              <a:effectLst/>
              <a:uFillTx/>
              <a:latin typeface="+mn-lt"/>
              <a:ea typeface="+mn-ea"/>
              <a:cs typeface="+mn-cs"/>
              <a:sym typeface="Helvetica Light"/>
            </a:endParaRPr>
          </a:p>
        </p:txBody>
      </p:sp>
      <p:pic>
        <p:nvPicPr>
          <p:cNvPr id="14" name="Picture 3" descr="\\Mac\Home\Documents\02 AR-VR Community\2017-10-19 VR und AR - Was ist das eigentlich\Material\Hardware\daydream-view.png">
            <a:extLst>
              <a:ext uri="{FF2B5EF4-FFF2-40B4-BE49-F238E27FC236}">
                <a16:creationId xmlns:a16="http://schemas.microsoft.com/office/drawing/2014/main" id="{5450B002-45CA-4D08-86B5-91C880EB2DC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6078" y="2206205"/>
            <a:ext cx="2387369" cy="1904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c\Home\Documents\02 AR-VR Community\2017-10-19 VR und AR - Was ist das eigentlich\Material\Hardware\cardboard-headset.png">
            <a:extLst>
              <a:ext uri="{FF2B5EF4-FFF2-40B4-BE49-F238E27FC236}">
                <a16:creationId xmlns:a16="http://schemas.microsoft.com/office/drawing/2014/main" id="{CDBA72F7-C62D-4089-BD45-98072D3D26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3763" y="4205432"/>
            <a:ext cx="2347122" cy="19048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Home\Documents\02 AR-VR Community\2017-10-19 VR und AR - Was ist das eigentlich\Material\Hardware\11340-dynamic-headset-1260x709.png">
            <a:extLst>
              <a:ext uri="{FF2B5EF4-FFF2-40B4-BE49-F238E27FC236}">
                <a16:creationId xmlns:a16="http://schemas.microsoft.com/office/drawing/2014/main" id="{4B539674-BDF2-4FB2-99F0-8C86B0CAC9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71397" y="1628775"/>
            <a:ext cx="4340064" cy="24421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Home\Documents\02 AR-VR Community\2017-10-19 VR und AR - Was ist das eigentlich\Material\Hardware\vr-web-product-hmd_ah7v.png">
            <a:extLst>
              <a:ext uri="{FF2B5EF4-FFF2-40B4-BE49-F238E27FC236}">
                <a16:creationId xmlns:a16="http://schemas.microsoft.com/office/drawing/2014/main" id="{F538863B-F630-4776-8CA7-621B0A0E13C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539544" y="2784189"/>
            <a:ext cx="2797935" cy="2442147"/>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a:extLst>
              <a:ext uri="{FF2B5EF4-FFF2-40B4-BE49-F238E27FC236}">
                <a16:creationId xmlns:a16="http://schemas.microsoft.com/office/drawing/2014/main" id="{8C8BE694-C61E-7D4D-8E91-969B73374EB7}"/>
              </a:ext>
            </a:extLst>
          </p:cNvPr>
          <p:cNvSpPr txBox="1">
            <a:spLocks/>
          </p:cNvSpPr>
          <p:nvPr/>
        </p:nvSpPr>
        <p:spPr>
          <a:xfrm>
            <a:off x="3732772" y="860531"/>
            <a:ext cx="1641944" cy="562822"/>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dirty="0">
                <a:solidFill>
                  <a:srgbClr val="1F4B7B"/>
                </a:solidFill>
              </a:rPr>
              <a:t>VR</a:t>
            </a:r>
            <a:endParaRPr lang="en-GB" sz="2000" dirty="0"/>
          </a:p>
        </p:txBody>
      </p:sp>
    </p:spTree>
    <p:extLst>
      <p:ext uri="{BB962C8B-B14F-4D97-AF65-F5344CB8AC3E}">
        <p14:creationId xmlns:p14="http://schemas.microsoft.com/office/powerpoint/2010/main" val="9560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0C4048CA-A054-49C5-B9D0-A5E94F30F275}"/>
              </a:ext>
            </a:extLst>
          </p:cNvPr>
          <p:cNvSpPr/>
          <p:nvPr/>
        </p:nvSpPr>
        <p:spPr>
          <a:xfrm>
            <a:off x="437823" y="928850"/>
            <a:ext cx="2600345" cy="118296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bg1"/>
                </a:solidFill>
                <a:effectLst/>
                <a:uFillTx/>
                <a:latin typeface="+mn-lt"/>
                <a:ea typeface="+mn-ea"/>
                <a:cs typeface="+mn-cs"/>
                <a:sym typeface="Helvetica Light"/>
              </a:rPr>
              <a:t>Smartphone based</a:t>
            </a:r>
          </a:p>
        </p:txBody>
      </p:sp>
      <p:sp>
        <p:nvSpPr>
          <p:cNvPr id="12" name="Ellipse 11">
            <a:extLst>
              <a:ext uri="{FF2B5EF4-FFF2-40B4-BE49-F238E27FC236}">
                <a16:creationId xmlns:a16="http://schemas.microsoft.com/office/drawing/2014/main" id="{4E493BE7-93BC-4258-B4F4-7A101E62F7BF}"/>
              </a:ext>
            </a:extLst>
          </p:cNvPr>
          <p:cNvSpPr/>
          <p:nvPr/>
        </p:nvSpPr>
        <p:spPr>
          <a:xfrm>
            <a:off x="6253604" y="1361359"/>
            <a:ext cx="2726767" cy="66361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2400" dirty="0">
                <a:solidFill>
                  <a:schemeClr val="bg1"/>
                </a:solidFill>
              </a:rPr>
              <a:t>Independent</a:t>
            </a:r>
            <a:endParaRPr kumimoji="0" lang="de-DE" sz="2400" b="0" i="0" u="none" strike="noStrike" cap="none" spc="0" normalizeH="0" baseline="0" dirty="0">
              <a:ln>
                <a:noFill/>
              </a:ln>
              <a:solidFill>
                <a:schemeClr val="bg1"/>
              </a:solidFill>
              <a:effectLst/>
              <a:uFillTx/>
              <a:latin typeface="+mn-lt"/>
              <a:ea typeface="+mn-ea"/>
              <a:cs typeface="+mn-cs"/>
              <a:sym typeface="Helvetica Light"/>
            </a:endParaRPr>
          </a:p>
        </p:txBody>
      </p:sp>
      <p:pic>
        <p:nvPicPr>
          <p:cNvPr id="10" name="Grafik 9" descr="Ein Bild, das drinnen, Wand, Elektronik, Monitor enthält.&#10;&#10;Mit sehr hoher Zuverlässigkeit generierte Beschreibung">
            <a:extLst>
              <a:ext uri="{FF2B5EF4-FFF2-40B4-BE49-F238E27FC236}">
                <a16:creationId xmlns:a16="http://schemas.microsoft.com/office/drawing/2014/main" id="{C43946AB-4371-49F2-8C7D-154282050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823" y="2388492"/>
            <a:ext cx="2861662" cy="1906237"/>
          </a:xfrm>
          <a:prstGeom prst="roundRect">
            <a:avLst/>
          </a:prstGeom>
        </p:spPr>
      </p:pic>
      <p:pic>
        <p:nvPicPr>
          <p:cNvPr id="18" name="Picture 2">
            <a:extLst>
              <a:ext uri="{FF2B5EF4-FFF2-40B4-BE49-F238E27FC236}">
                <a16:creationId xmlns:a16="http://schemas.microsoft.com/office/drawing/2014/main" id="{4C2CEABA-B7EA-448D-94C1-42D66EEB7A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44439" y="2451462"/>
            <a:ext cx="3782772" cy="1466918"/>
          </a:xfrm>
          <a:prstGeom prst="rect">
            <a:avLst/>
          </a:prstGeom>
          <a:noFill/>
        </p:spPr>
      </p:pic>
      <p:pic>
        <p:nvPicPr>
          <p:cNvPr id="19" name="Grafik 18" descr="Ein Bild, das sitzend, Tisch enthält.&#10;&#10;Mit hoher Zuverlässigkeit generierte Beschreibung">
            <a:extLst>
              <a:ext uri="{FF2B5EF4-FFF2-40B4-BE49-F238E27FC236}">
                <a16:creationId xmlns:a16="http://schemas.microsoft.com/office/drawing/2014/main" id="{AC10F2F8-96FC-4190-A3ED-F030D4BACC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2089" y="4005263"/>
            <a:ext cx="3684887" cy="1459992"/>
          </a:xfrm>
          <a:prstGeom prst="rect">
            <a:avLst/>
          </a:prstGeom>
        </p:spPr>
      </p:pic>
      <p:sp>
        <p:nvSpPr>
          <p:cNvPr id="13" name="Titel 1">
            <a:extLst>
              <a:ext uri="{FF2B5EF4-FFF2-40B4-BE49-F238E27FC236}">
                <a16:creationId xmlns:a16="http://schemas.microsoft.com/office/drawing/2014/main" id="{682172DA-C265-6540-8776-AE2896E4DD2E}"/>
              </a:ext>
            </a:extLst>
          </p:cNvPr>
          <p:cNvSpPr txBox="1">
            <a:spLocks/>
          </p:cNvSpPr>
          <p:nvPr/>
        </p:nvSpPr>
        <p:spPr>
          <a:xfrm>
            <a:off x="-36512" y="324118"/>
            <a:ext cx="9180512" cy="562822"/>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a:solidFill>
                  <a:srgbClr val="1F4B7B"/>
                </a:solidFill>
              </a:rPr>
              <a:t>Overview Hardware</a:t>
            </a:r>
            <a:endParaRPr lang="en-GB" sz="2000" dirty="0"/>
          </a:p>
        </p:txBody>
      </p:sp>
      <p:sp>
        <p:nvSpPr>
          <p:cNvPr id="14" name="Titel 1">
            <a:extLst>
              <a:ext uri="{FF2B5EF4-FFF2-40B4-BE49-F238E27FC236}">
                <a16:creationId xmlns:a16="http://schemas.microsoft.com/office/drawing/2014/main" id="{552064DD-DEFF-0A41-834A-955061CD5265}"/>
              </a:ext>
            </a:extLst>
          </p:cNvPr>
          <p:cNvSpPr txBox="1">
            <a:spLocks/>
          </p:cNvSpPr>
          <p:nvPr/>
        </p:nvSpPr>
        <p:spPr>
          <a:xfrm>
            <a:off x="3732772" y="860531"/>
            <a:ext cx="1641944" cy="562822"/>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dirty="0">
                <a:solidFill>
                  <a:srgbClr val="1F4B7B"/>
                </a:solidFill>
              </a:rPr>
              <a:t>AR</a:t>
            </a:r>
            <a:endParaRPr lang="en-GB" sz="2000" dirty="0"/>
          </a:p>
        </p:txBody>
      </p:sp>
    </p:spTree>
    <p:extLst>
      <p:ext uri="{BB962C8B-B14F-4D97-AF65-F5344CB8AC3E}">
        <p14:creationId xmlns:p14="http://schemas.microsoft.com/office/powerpoint/2010/main" val="42795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What is it anyways? Terms and Definition</a:t>
            </a:r>
          </a:p>
          <a:p>
            <a:pPr marL="342900" indent="-342900" algn="l">
              <a:lnSpc>
                <a:spcPct val="150000"/>
              </a:lnSpc>
              <a:spcBef>
                <a:spcPts val="0"/>
              </a:spcBef>
              <a:buSzPct val="140000"/>
              <a:buAutoNum type="arabicPeriod"/>
            </a:pPr>
            <a:r>
              <a:rPr lang="en-GB" sz="2000" dirty="0">
                <a:solidFill>
                  <a:schemeClr val="bg2">
                    <a:lumMod val="50000"/>
                  </a:schemeClr>
                </a:solidFill>
              </a:rPr>
              <a:t>Overview Hardware</a:t>
            </a:r>
          </a:p>
          <a:p>
            <a:pPr marL="342900" indent="-342900" algn="l">
              <a:lnSpc>
                <a:spcPct val="150000"/>
              </a:lnSpc>
              <a:spcBef>
                <a:spcPts val="0"/>
              </a:spcBef>
              <a:buSzPct val="140000"/>
              <a:buAutoNum type="arabicPeriod"/>
            </a:pPr>
            <a:r>
              <a:rPr lang="en-GB" sz="2000" b="1" dirty="0">
                <a:solidFill>
                  <a:srgbClr val="0A1828"/>
                </a:solidFill>
              </a:rPr>
              <a:t>Overview Software</a:t>
            </a:r>
          </a:p>
          <a:p>
            <a:pPr marL="342900" indent="-342900" algn="l">
              <a:lnSpc>
                <a:spcPct val="150000"/>
              </a:lnSpc>
              <a:spcBef>
                <a:spcPts val="0"/>
              </a:spcBef>
              <a:buSzPct val="140000"/>
              <a:buAutoNum type="arabicPeriod"/>
            </a:pPr>
            <a:r>
              <a:rPr lang="en-GB" sz="2000" dirty="0">
                <a:solidFill>
                  <a:schemeClr val="bg2">
                    <a:lumMod val="50000"/>
                  </a:schemeClr>
                </a:solidFill>
              </a:rPr>
              <a:t>Overview Human (Body &amp; Mind)</a:t>
            </a:r>
            <a:endParaRPr lang="en-GB" sz="2000" b="1" dirty="0">
              <a:solidFill>
                <a:srgbClr val="0A1828"/>
              </a:solidFill>
            </a:endParaRPr>
          </a:p>
          <a:p>
            <a:pPr marL="342900" indent="-342900" algn="l">
              <a:lnSpc>
                <a:spcPct val="150000"/>
              </a:lnSpc>
              <a:spcBef>
                <a:spcPts val="0"/>
              </a:spcBef>
              <a:buSzPct val="140000"/>
              <a:buAutoNum type="arabicPeriod"/>
            </a:pPr>
            <a:r>
              <a:rPr lang="en-GB" sz="2000" dirty="0">
                <a:solidFill>
                  <a:schemeClr val="bg2">
                    <a:lumMod val="50000"/>
                  </a:schemeClr>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a:p>
            <a:pPr algn="l">
              <a:lnSpc>
                <a:spcPct val="150000"/>
              </a:lnSpc>
              <a:spcBef>
                <a:spcPts val="0"/>
              </a:spcBef>
              <a:buSzPct val="140000"/>
            </a:pPr>
            <a:endParaRPr lang="en-GB" sz="2000" dirty="0">
              <a:solidFill>
                <a:schemeClr val="bg2">
                  <a:lumMod val="50000"/>
                </a:schemeClr>
              </a:solidFill>
            </a:endParaRPr>
          </a:p>
        </p:txBody>
      </p:sp>
    </p:spTree>
    <p:extLst>
      <p:ext uri="{BB962C8B-B14F-4D97-AF65-F5344CB8AC3E}">
        <p14:creationId xmlns:p14="http://schemas.microsoft.com/office/powerpoint/2010/main" val="36089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F48CD783-DCE6-4D6F-941F-2546AA2F7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1628774"/>
            <a:ext cx="3962190" cy="2595495"/>
          </a:xfrm>
          <a:prstGeom prst="roundRect">
            <a:avLst/>
          </a:prstGeom>
        </p:spPr>
      </p:pic>
      <p:sp>
        <p:nvSpPr>
          <p:cNvPr id="2" name="Titel 1">
            <a:extLst>
              <a:ext uri="{FF2B5EF4-FFF2-40B4-BE49-F238E27FC236}">
                <a16:creationId xmlns:a16="http://schemas.microsoft.com/office/drawing/2014/main" id="{7144FE9F-0CF3-4574-B42F-D2A8B3D06EC5}"/>
              </a:ext>
            </a:extLst>
          </p:cNvPr>
          <p:cNvSpPr>
            <a:spLocks noGrp="1"/>
          </p:cNvSpPr>
          <p:nvPr>
            <p:ph type="title"/>
          </p:nvPr>
        </p:nvSpPr>
        <p:spPr/>
        <p:txBody>
          <a:bodyPr/>
          <a:lstStyle/>
          <a:p>
            <a:r>
              <a:rPr lang="en-GB" dirty="0"/>
              <a:t>Overview Software</a:t>
            </a:r>
          </a:p>
        </p:txBody>
      </p:sp>
      <p:sp>
        <p:nvSpPr>
          <p:cNvPr id="7" name="Textfeld 6">
            <a:extLst>
              <a:ext uri="{FF2B5EF4-FFF2-40B4-BE49-F238E27FC236}">
                <a16:creationId xmlns:a16="http://schemas.microsoft.com/office/drawing/2014/main" id="{8F70FC62-CC7B-43AB-9D02-6ABE31108E8F}"/>
              </a:ext>
            </a:extLst>
          </p:cNvPr>
          <p:cNvSpPr txBox="1"/>
          <p:nvPr/>
        </p:nvSpPr>
        <p:spPr>
          <a:xfrm>
            <a:off x="490340" y="1078519"/>
            <a:ext cx="7558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mn-lt"/>
                <a:ea typeface="+mn-ea"/>
                <a:cs typeface="+mn-cs"/>
                <a:sym typeface="Helvetica Light"/>
              </a:rPr>
              <a:t>For fast and native VR/AR applications, e.g. on a smartphone</a:t>
            </a:r>
          </a:p>
        </p:txBody>
      </p:sp>
      <p:sp>
        <p:nvSpPr>
          <p:cNvPr id="18" name="Ellipse 17">
            <a:extLst>
              <a:ext uri="{FF2B5EF4-FFF2-40B4-BE49-F238E27FC236}">
                <a16:creationId xmlns:a16="http://schemas.microsoft.com/office/drawing/2014/main" id="{75D734F7-7999-4362-BEEA-C4086C3226BD}"/>
              </a:ext>
            </a:extLst>
          </p:cNvPr>
          <p:cNvSpPr/>
          <p:nvPr/>
        </p:nvSpPr>
        <p:spPr>
          <a:xfrm>
            <a:off x="1559069" y="3700019"/>
            <a:ext cx="2908612" cy="122624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en-GB"/>
              <a:t>Prototyping Tools</a:t>
            </a:r>
          </a:p>
        </p:txBody>
      </p:sp>
      <p:pic>
        <p:nvPicPr>
          <p:cNvPr id="22" name="Grafik 21">
            <a:extLst>
              <a:ext uri="{FF2B5EF4-FFF2-40B4-BE49-F238E27FC236}">
                <a16:creationId xmlns:a16="http://schemas.microsoft.com/office/drawing/2014/main" id="{968DC22D-3A96-48FC-9B77-BBCB0FABD1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9894" y="1857388"/>
            <a:ext cx="3814356" cy="2145575"/>
          </a:xfrm>
          <a:prstGeom prst="roundRect">
            <a:avLst/>
          </a:prstGeom>
        </p:spPr>
      </p:pic>
      <p:sp>
        <p:nvSpPr>
          <p:cNvPr id="15" name="Ellipse 14">
            <a:extLst>
              <a:ext uri="{FF2B5EF4-FFF2-40B4-BE49-F238E27FC236}">
                <a16:creationId xmlns:a16="http://schemas.microsoft.com/office/drawing/2014/main" id="{A261AD23-0496-47EA-8420-F1F85BAE3E52}"/>
              </a:ext>
            </a:extLst>
          </p:cNvPr>
          <p:cNvSpPr/>
          <p:nvPr/>
        </p:nvSpPr>
        <p:spPr>
          <a:xfrm>
            <a:off x="5781519" y="3565601"/>
            <a:ext cx="2908612" cy="122624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en-GB"/>
              <a:t>Native Development</a:t>
            </a:r>
          </a:p>
        </p:txBody>
      </p:sp>
      <p:sp>
        <p:nvSpPr>
          <p:cNvPr id="12" name="Ellipse 11">
            <a:extLst>
              <a:ext uri="{FF2B5EF4-FFF2-40B4-BE49-F238E27FC236}">
                <a16:creationId xmlns:a16="http://schemas.microsoft.com/office/drawing/2014/main" id="{60F4E5C0-DA63-42A7-8FF0-0F8663781463}"/>
              </a:ext>
            </a:extLst>
          </p:cNvPr>
          <p:cNvSpPr/>
          <p:nvPr/>
        </p:nvSpPr>
        <p:spPr>
          <a:xfrm>
            <a:off x="222500" y="5166909"/>
            <a:ext cx="2500462" cy="68525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en-GB"/>
              <a:t>Halo Labs</a:t>
            </a:r>
          </a:p>
        </p:txBody>
      </p:sp>
      <p:sp>
        <p:nvSpPr>
          <p:cNvPr id="14" name="Ellipse 13">
            <a:extLst>
              <a:ext uri="{FF2B5EF4-FFF2-40B4-BE49-F238E27FC236}">
                <a16:creationId xmlns:a16="http://schemas.microsoft.com/office/drawing/2014/main" id="{484F51E5-46EC-4552-BDF4-201F183ABC0E}"/>
              </a:ext>
            </a:extLst>
          </p:cNvPr>
          <p:cNvSpPr/>
          <p:nvPr/>
        </p:nvSpPr>
        <p:spPr>
          <a:xfrm>
            <a:off x="1603375" y="5829647"/>
            <a:ext cx="2737679" cy="68525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en-GB"/>
              <a:t>Sketch-to-VR</a:t>
            </a:r>
          </a:p>
        </p:txBody>
      </p:sp>
      <p:sp>
        <p:nvSpPr>
          <p:cNvPr id="16" name="Ellipse 15">
            <a:extLst>
              <a:ext uri="{FF2B5EF4-FFF2-40B4-BE49-F238E27FC236}">
                <a16:creationId xmlns:a16="http://schemas.microsoft.com/office/drawing/2014/main" id="{28BAD7C8-CEF5-4E38-B24B-E48EE963E828}"/>
              </a:ext>
            </a:extLst>
          </p:cNvPr>
          <p:cNvSpPr/>
          <p:nvPr/>
        </p:nvSpPr>
        <p:spPr>
          <a:xfrm>
            <a:off x="7148430" y="4973411"/>
            <a:ext cx="1968650" cy="66361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a:ln>
                  <a:noFill/>
                </a:ln>
                <a:solidFill>
                  <a:schemeClr val="bg1"/>
                </a:solidFill>
                <a:effectLst/>
                <a:uFillTx/>
                <a:latin typeface="+mn-lt"/>
                <a:ea typeface="+mn-ea"/>
                <a:cs typeface="+mn-cs"/>
                <a:sym typeface="Helvetica Light"/>
              </a:rPr>
              <a:t>Vuforia</a:t>
            </a:r>
          </a:p>
        </p:txBody>
      </p:sp>
      <p:sp>
        <p:nvSpPr>
          <p:cNvPr id="17" name="Ellipse 16">
            <a:extLst>
              <a:ext uri="{FF2B5EF4-FFF2-40B4-BE49-F238E27FC236}">
                <a16:creationId xmlns:a16="http://schemas.microsoft.com/office/drawing/2014/main" id="{B68E10B5-5B01-4748-AF71-75D1BF612707}"/>
              </a:ext>
            </a:extLst>
          </p:cNvPr>
          <p:cNvSpPr/>
          <p:nvPr/>
        </p:nvSpPr>
        <p:spPr>
          <a:xfrm>
            <a:off x="6809648" y="5861010"/>
            <a:ext cx="1968650" cy="663615"/>
          </a:xfrm>
          <a:prstGeom prst="ellipse">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a:ln>
                  <a:noFill/>
                </a:ln>
                <a:solidFill>
                  <a:schemeClr val="bg1"/>
                </a:solidFill>
                <a:effectLst/>
                <a:uFillTx/>
                <a:latin typeface="+mn-lt"/>
                <a:ea typeface="+mn-ea"/>
                <a:cs typeface="+mn-cs"/>
                <a:sym typeface="Helvetica Light"/>
              </a:rPr>
              <a:t>ARKit</a:t>
            </a:r>
          </a:p>
        </p:txBody>
      </p:sp>
      <p:sp>
        <p:nvSpPr>
          <p:cNvPr id="19" name="Ellipse 18">
            <a:extLst>
              <a:ext uri="{FF2B5EF4-FFF2-40B4-BE49-F238E27FC236}">
                <a16:creationId xmlns:a16="http://schemas.microsoft.com/office/drawing/2014/main" id="{EE744F9B-3FD1-4735-8AE6-DC4CC9910029}"/>
              </a:ext>
            </a:extLst>
          </p:cNvPr>
          <p:cNvSpPr/>
          <p:nvPr/>
        </p:nvSpPr>
        <p:spPr>
          <a:xfrm>
            <a:off x="5026831" y="4950740"/>
            <a:ext cx="1968650" cy="1182965"/>
          </a:xfrm>
          <a:prstGeom prst="ellipse">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a:ln>
                  <a:noFill/>
                </a:ln>
                <a:solidFill>
                  <a:schemeClr val="bg1"/>
                </a:solidFill>
                <a:effectLst/>
                <a:uFillTx/>
                <a:latin typeface="+mn-lt"/>
                <a:ea typeface="+mn-ea"/>
                <a:cs typeface="+mn-cs"/>
                <a:sym typeface="Helvetica Light"/>
              </a:rPr>
              <a:t>Google </a:t>
            </a:r>
            <a:r>
              <a:rPr lang="en-GB" sz="2400">
                <a:solidFill>
                  <a:schemeClr val="bg1"/>
                </a:solidFill>
              </a:rPr>
              <a:t>ARC</a:t>
            </a:r>
            <a:r>
              <a:rPr kumimoji="0" lang="en-GB" sz="2400" b="0" i="0" u="none" strike="noStrike" cap="none" spc="0" normalizeH="0" baseline="0">
                <a:ln>
                  <a:noFill/>
                </a:ln>
                <a:solidFill>
                  <a:schemeClr val="bg1"/>
                </a:solidFill>
                <a:effectLst/>
                <a:uFillTx/>
                <a:latin typeface="+mn-lt"/>
                <a:ea typeface="+mn-ea"/>
                <a:cs typeface="+mn-cs"/>
                <a:sym typeface="Helvetica Light"/>
              </a:rPr>
              <a:t>ore</a:t>
            </a:r>
          </a:p>
        </p:txBody>
      </p:sp>
    </p:spTree>
    <p:extLst>
      <p:ext uri="{BB962C8B-B14F-4D97-AF65-F5344CB8AC3E}">
        <p14:creationId xmlns:p14="http://schemas.microsoft.com/office/powerpoint/2010/main" val="24768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F48CD783-DCE6-4D6F-941F-2546AA2F7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1765937"/>
            <a:ext cx="4132106" cy="2191146"/>
          </a:xfrm>
          <a:prstGeom prst="roundRect">
            <a:avLst/>
          </a:prstGeom>
        </p:spPr>
      </p:pic>
      <p:sp>
        <p:nvSpPr>
          <p:cNvPr id="7" name="Textfeld 6">
            <a:extLst>
              <a:ext uri="{FF2B5EF4-FFF2-40B4-BE49-F238E27FC236}">
                <a16:creationId xmlns:a16="http://schemas.microsoft.com/office/drawing/2014/main" id="{8F70FC62-CC7B-43AB-9D02-6ABE31108E8F}"/>
              </a:ext>
            </a:extLst>
          </p:cNvPr>
          <p:cNvSpPr txBox="1"/>
          <p:nvPr/>
        </p:nvSpPr>
        <p:spPr>
          <a:xfrm>
            <a:off x="490341" y="924631"/>
            <a:ext cx="702662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mn-lt"/>
                <a:ea typeface="+mn-ea"/>
                <a:cs typeface="+mn-cs"/>
                <a:sym typeface="Helvetica Light"/>
              </a:rPr>
              <a:t>For </a:t>
            </a:r>
            <a:r>
              <a:rPr lang="en-GB" sz="2000" dirty="0"/>
              <a:t>complex </a:t>
            </a:r>
            <a:r>
              <a:rPr kumimoji="0" lang="en-GB" sz="2000" b="0" i="0" u="none" strike="noStrike" cap="none" spc="0" normalizeH="0" baseline="0" dirty="0">
                <a:ln>
                  <a:noFill/>
                </a:ln>
                <a:solidFill>
                  <a:srgbClr val="000000"/>
                </a:solidFill>
                <a:effectLst/>
                <a:uFillTx/>
                <a:latin typeface="+mn-lt"/>
                <a:ea typeface="+mn-ea"/>
                <a:cs typeface="+mn-cs"/>
                <a:sym typeface="Helvetica Light"/>
              </a:rPr>
              <a:t>VR/AR applications, especially for independent glasses</a:t>
            </a:r>
          </a:p>
        </p:txBody>
      </p:sp>
      <p:pic>
        <p:nvPicPr>
          <p:cNvPr id="8" name="Grafik 7">
            <a:extLst>
              <a:ext uri="{FF2B5EF4-FFF2-40B4-BE49-F238E27FC236}">
                <a16:creationId xmlns:a16="http://schemas.microsoft.com/office/drawing/2014/main" id="{602D36CF-08F5-4BAD-8AC5-C8F894B5B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894" y="5040219"/>
            <a:ext cx="2305122" cy="837912"/>
          </a:xfrm>
          <a:prstGeom prst="rect">
            <a:avLst/>
          </a:prstGeom>
        </p:spPr>
      </p:pic>
      <p:pic>
        <p:nvPicPr>
          <p:cNvPr id="9" name="Grafik 8">
            <a:extLst>
              <a:ext uri="{FF2B5EF4-FFF2-40B4-BE49-F238E27FC236}">
                <a16:creationId xmlns:a16="http://schemas.microsoft.com/office/drawing/2014/main" id="{899FB353-CE9C-48A9-A4F0-1B777302D8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3786" y="5040219"/>
            <a:ext cx="1061141" cy="1061141"/>
          </a:xfrm>
          <a:prstGeom prst="rect">
            <a:avLst/>
          </a:prstGeom>
        </p:spPr>
      </p:pic>
      <p:pic>
        <p:nvPicPr>
          <p:cNvPr id="13" name="Grafik 12">
            <a:extLst>
              <a:ext uri="{FF2B5EF4-FFF2-40B4-BE49-F238E27FC236}">
                <a16:creationId xmlns:a16="http://schemas.microsoft.com/office/drawing/2014/main" id="{E3378516-2AEF-474D-9C80-0DD51B75D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16" y="4495479"/>
            <a:ext cx="3265827" cy="1020571"/>
          </a:xfrm>
          <a:prstGeom prst="rect">
            <a:avLst/>
          </a:prstGeom>
        </p:spPr>
      </p:pic>
      <p:sp>
        <p:nvSpPr>
          <p:cNvPr id="18" name="Ellipse 17">
            <a:extLst>
              <a:ext uri="{FF2B5EF4-FFF2-40B4-BE49-F238E27FC236}">
                <a16:creationId xmlns:a16="http://schemas.microsoft.com/office/drawing/2014/main" id="{75D734F7-7999-4362-BEEA-C4086C3226BD}"/>
              </a:ext>
            </a:extLst>
          </p:cNvPr>
          <p:cNvSpPr/>
          <p:nvPr/>
        </p:nvSpPr>
        <p:spPr>
          <a:xfrm>
            <a:off x="1591951" y="3891505"/>
            <a:ext cx="2908612" cy="68525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de-DE" dirty="0"/>
              <a:t>3D-Modeler</a:t>
            </a:r>
          </a:p>
        </p:txBody>
      </p:sp>
      <p:pic>
        <p:nvPicPr>
          <p:cNvPr id="22" name="Grafik 21" descr="Ein Bild, das Elektronik, Computer, Screenshot enthält.&#10;&#10;Mit hoher Zuverlässigkeit generierte Beschreibung">
            <a:extLst>
              <a:ext uri="{FF2B5EF4-FFF2-40B4-BE49-F238E27FC236}">
                <a16:creationId xmlns:a16="http://schemas.microsoft.com/office/drawing/2014/main" id="{968DC22D-3A96-48FC-9B77-BBCB0FABD1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9894" y="1765937"/>
            <a:ext cx="3814356" cy="2328478"/>
          </a:xfrm>
          <a:prstGeom prst="roundRect">
            <a:avLst/>
          </a:prstGeom>
        </p:spPr>
      </p:pic>
      <p:sp>
        <p:nvSpPr>
          <p:cNvPr id="15" name="Ellipse 14">
            <a:extLst>
              <a:ext uri="{FF2B5EF4-FFF2-40B4-BE49-F238E27FC236}">
                <a16:creationId xmlns:a16="http://schemas.microsoft.com/office/drawing/2014/main" id="{A261AD23-0496-47EA-8420-F1F85BAE3E52}"/>
              </a:ext>
            </a:extLst>
          </p:cNvPr>
          <p:cNvSpPr/>
          <p:nvPr/>
        </p:nvSpPr>
        <p:spPr>
          <a:xfrm>
            <a:off x="5552764" y="3621009"/>
            <a:ext cx="2908612" cy="122624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lvl="1" indent="0"/>
            <a:r>
              <a:rPr lang="en-GB"/>
              <a:t>Development engines</a:t>
            </a:r>
          </a:p>
        </p:txBody>
      </p:sp>
      <p:sp>
        <p:nvSpPr>
          <p:cNvPr id="23" name="Pfeil: nach rechts 22">
            <a:extLst>
              <a:ext uri="{FF2B5EF4-FFF2-40B4-BE49-F238E27FC236}">
                <a16:creationId xmlns:a16="http://schemas.microsoft.com/office/drawing/2014/main" id="{0E522A77-9DF0-46E4-B563-815257E14DB3}"/>
              </a:ext>
            </a:extLst>
          </p:cNvPr>
          <p:cNvSpPr/>
          <p:nvPr/>
        </p:nvSpPr>
        <p:spPr>
          <a:xfrm>
            <a:off x="4500563" y="3771039"/>
            <a:ext cx="1052201" cy="937458"/>
          </a:xfrm>
          <a:prstGeom prst="rightArrow">
            <a:avLst>
              <a:gd name="adj1" fmla="val 28018"/>
              <a:gd name="adj2" fmla="val 36262"/>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i="0" u="none" strike="noStrike" normalizeH="0" baseline="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endParaRPr>
          </a:p>
        </p:txBody>
      </p:sp>
      <p:pic>
        <p:nvPicPr>
          <p:cNvPr id="30" name="Grafik 29">
            <a:extLst>
              <a:ext uri="{FF2B5EF4-FFF2-40B4-BE49-F238E27FC236}">
                <a16:creationId xmlns:a16="http://schemas.microsoft.com/office/drawing/2014/main" id="{65EF5CEA-BED4-4470-A143-CDBC2AAC7F08}"/>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67195" y="5336129"/>
            <a:ext cx="1436634" cy="1436634"/>
          </a:xfrm>
          <a:prstGeom prst="rect">
            <a:avLst/>
          </a:prstGeom>
        </p:spPr>
      </p:pic>
      <p:sp>
        <p:nvSpPr>
          <p:cNvPr id="31" name="Textfeld 30">
            <a:extLst>
              <a:ext uri="{FF2B5EF4-FFF2-40B4-BE49-F238E27FC236}">
                <a16:creationId xmlns:a16="http://schemas.microsoft.com/office/drawing/2014/main" id="{9ACAE536-1BB8-4D06-BB3C-6467FFB9EF07}"/>
              </a:ext>
            </a:extLst>
          </p:cNvPr>
          <p:cNvSpPr txBox="1"/>
          <p:nvPr/>
        </p:nvSpPr>
        <p:spPr>
          <a:xfrm>
            <a:off x="1230014" y="5826919"/>
            <a:ext cx="176325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2000" b="0" i="0" u="none" strike="noStrike" cap="none" spc="0" normalizeH="0" baseline="0" dirty="0">
                <a:ln>
                  <a:noFill/>
                </a:ln>
                <a:solidFill>
                  <a:srgbClr val="000000"/>
                </a:solidFill>
                <a:effectLst/>
                <a:uFillTx/>
                <a:latin typeface="+mn-lt"/>
                <a:ea typeface="+mn-ea"/>
                <a:cs typeface="+mn-cs"/>
                <a:sym typeface="Helvetica Light"/>
              </a:rPr>
              <a:t>Cinema 4d</a:t>
            </a:r>
          </a:p>
        </p:txBody>
      </p:sp>
      <p:pic>
        <p:nvPicPr>
          <p:cNvPr id="4" name="Grafik 3">
            <a:extLst>
              <a:ext uri="{FF2B5EF4-FFF2-40B4-BE49-F238E27FC236}">
                <a16:creationId xmlns:a16="http://schemas.microsoft.com/office/drawing/2014/main" id="{B0191C86-DD02-BC49-8703-A4E23D17F2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42455" y="6209853"/>
            <a:ext cx="2164775" cy="486016"/>
          </a:xfrm>
          <a:prstGeom prst="rect">
            <a:avLst/>
          </a:prstGeom>
        </p:spPr>
      </p:pic>
      <p:sp>
        <p:nvSpPr>
          <p:cNvPr id="5" name="Textfeld 4">
            <a:extLst>
              <a:ext uri="{FF2B5EF4-FFF2-40B4-BE49-F238E27FC236}">
                <a16:creationId xmlns:a16="http://schemas.microsoft.com/office/drawing/2014/main" id="{FD98791B-C817-114B-9C79-E2CB3479B0FF}"/>
              </a:ext>
            </a:extLst>
          </p:cNvPr>
          <p:cNvSpPr txBox="1"/>
          <p:nvPr/>
        </p:nvSpPr>
        <p:spPr>
          <a:xfrm>
            <a:off x="5100811" y="6310789"/>
            <a:ext cx="4519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1400" b="1" i="0" u="none" strike="noStrike" cap="none" spc="0" normalizeH="0" baseline="0" dirty="0">
                <a:ln>
                  <a:noFill/>
                </a:ln>
                <a:solidFill>
                  <a:srgbClr val="000000"/>
                </a:solidFill>
                <a:effectLst/>
                <a:uFillTx/>
                <a:latin typeface="+mn-lt"/>
                <a:ea typeface="+mn-ea"/>
                <a:cs typeface="+mn-cs"/>
                <a:sym typeface="Helvetica Light"/>
              </a:rPr>
              <a:t>90%</a:t>
            </a:r>
          </a:p>
        </p:txBody>
      </p:sp>
      <p:sp>
        <p:nvSpPr>
          <p:cNvPr id="17" name="Textfeld 16">
            <a:extLst>
              <a:ext uri="{FF2B5EF4-FFF2-40B4-BE49-F238E27FC236}">
                <a16:creationId xmlns:a16="http://schemas.microsoft.com/office/drawing/2014/main" id="{4E7F319C-C23E-9942-A7CF-4D3EF75988D6}"/>
              </a:ext>
            </a:extLst>
          </p:cNvPr>
          <p:cNvSpPr txBox="1"/>
          <p:nvPr/>
        </p:nvSpPr>
        <p:spPr>
          <a:xfrm>
            <a:off x="8168379" y="6310789"/>
            <a:ext cx="4519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1400" b="1" dirty="0"/>
              <a:t>1</a:t>
            </a:r>
            <a:r>
              <a:rPr kumimoji="0" lang="de-DE" sz="1400" b="1" i="0" u="none" strike="noStrike" cap="none" spc="0" normalizeH="0" baseline="0" dirty="0">
                <a:ln>
                  <a:noFill/>
                </a:ln>
                <a:solidFill>
                  <a:srgbClr val="000000"/>
                </a:solidFill>
                <a:effectLst/>
                <a:uFillTx/>
                <a:latin typeface="+mn-lt"/>
                <a:ea typeface="+mn-ea"/>
                <a:cs typeface="+mn-cs"/>
                <a:sym typeface="Helvetica Light"/>
              </a:rPr>
              <a:t>0%</a:t>
            </a:r>
          </a:p>
        </p:txBody>
      </p:sp>
      <p:sp>
        <p:nvSpPr>
          <p:cNvPr id="6" name="Textfeld 5">
            <a:extLst>
              <a:ext uri="{FF2B5EF4-FFF2-40B4-BE49-F238E27FC236}">
                <a16:creationId xmlns:a16="http://schemas.microsoft.com/office/drawing/2014/main" id="{8C08FE26-3E5B-0841-8013-DD1E05D736A1}"/>
              </a:ext>
            </a:extLst>
          </p:cNvPr>
          <p:cNvSpPr txBox="1"/>
          <p:nvPr/>
        </p:nvSpPr>
        <p:spPr>
          <a:xfrm>
            <a:off x="6307013" y="6519599"/>
            <a:ext cx="143565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100" b="0" i="0" u="none" strike="noStrike" cap="none" spc="0" normalizeH="0" baseline="0">
                <a:ln>
                  <a:noFill/>
                </a:ln>
                <a:solidFill>
                  <a:srgbClr val="000000"/>
                </a:solidFill>
                <a:effectLst/>
                <a:uFillTx/>
                <a:latin typeface="+mn-lt"/>
                <a:ea typeface="+mn-ea"/>
                <a:cs typeface="+mn-cs"/>
                <a:sym typeface="Helvetica Light"/>
              </a:rPr>
              <a:t>Estimated usage</a:t>
            </a:r>
          </a:p>
        </p:txBody>
      </p:sp>
      <p:sp>
        <p:nvSpPr>
          <p:cNvPr id="24" name="Titel 1">
            <a:extLst>
              <a:ext uri="{FF2B5EF4-FFF2-40B4-BE49-F238E27FC236}">
                <a16:creationId xmlns:a16="http://schemas.microsoft.com/office/drawing/2014/main" id="{9150069C-832A-B540-92C4-DB22A267DD43}"/>
              </a:ext>
            </a:extLst>
          </p:cNvPr>
          <p:cNvSpPr>
            <a:spLocks noGrp="1"/>
          </p:cNvSpPr>
          <p:nvPr>
            <p:ph type="title"/>
          </p:nvPr>
        </p:nvSpPr>
        <p:spPr>
          <a:xfrm>
            <a:off x="0" y="333375"/>
            <a:ext cx="9144000" cy="553565"/>
          </a:xfrm>
        </p:spPr>
        <p:txBody>
          <a:bodyPr/>
          <a:lstStyle/>
          <a:p>
            <a:r>
              <a:rPr lang="en-GB" dirty="0"/>
              <a:t>Overview Software</a:t>
            </a:r>
          </a:p>
        </p:txBody>
      </p:sp>
    </p:spTree>
    <p:extLst>
      <p:ext uri="{BB962C8B-B14F-4D97-AF65-F5344CB8AC3E}">
        <p14:creationId xmlns:p14="http://schemas.microsoft.com/office/powerpoint/2010/main" val="223708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What is it anyway? Terms and Definition</a:t>
            </a:r>
          </a:p>
          <a:p>
            <a:pPr marL="342900" indent="-342900" algn="l">
              <a:lnSpc>
                <a:spcPct val="150000"/>
              </a:lnSpc>
              <a:spcBef>
                <a:spcPts val="0"/>
              </a:spcBef>
              <a:buSzPct val="140000"/>
              <a:buAutoNum type="arabicPeriod"/>
            </a:pPr>
            <a:r>
              <a:rPr lang="en-GB" sz="2000" dirty="0">
                <a:solidFill>
                  <a:schemeClr val="bg2">
                    <a:lumMod val="50000"/>
                  </a:schemeClr>
                </a:solidFill>
              </a:rPr>
              <a:t>Overview Hardware</a:t>
            </a:r>
          </a:p>
          <a:p>
            <a:pPr marL="342900" indent="-342900" algn="l">
              <a:lnSpc>
                <a:spcPct val="150000"/>
              </a:lnSpc>
              <a:spcBef>
                <a:spcPts val="0"/>
              </a:spcBef>
              <a:buSzPct val="140000"/>
              <a:buAutoNum type="arabicPeriod"/>
            </a:pPr>
            <a:r>
              <a:rPr lang="en-GB" sz="2000" dirty="0">
                <a:solidFill>
                  <a:schemeClr val="bg2">
                    <a:lumMod val="50000"/>
                  </a:schemeClr>
                </a:solidFill>
              </a:rPr>
              <a:t>Overview Software</a:t>
            </a:r>
          </a:p>
          <a:p>
            <a:pPr marL="342900" indent="-342900" algn="l">
              <a:lnSpc>
                <a:spcPct val="150000"/>
              </a:lnSpc>
              <a:spcBef>
                <a:spcPts val="0"/>
              </a:spcBef>
              <a:buSzPct val="140000"/>
              <a:buAutoNum type="arabicPeriod"/>
            </a:pPr>
            <a:r>
              <a:rPr lang="en-GB" sz="2000" b="1" dirty="0">
                <a:solidFill>
                  <a:srgbClr val="0A1828"/>
                </a:solidFill>
              </a:rPr>
              <a:t>Overview Human (Body &amp; Mind)</a:t>
            </a:r>
          </a:p>
          <a:p>
            <a:pPr marL="342900" indent="-342900" algn="l">
              <a:lnSpc>
                <a:spcPct val="150000"/>
              </a:lnSpc>
              <a:spcBef>
                <a:spcPts val="0"/>
              </a:spcBef>
              <a:buSzPct val="140000"/>
              <a:buAutoNum type="arabicPeriod"/>
            </a:pPr>
            <a:r>
              <a:rPr lang="en-GB" sz="2000" dirty="0">
                <a:solidFill>
                  <a:schemeClr val="bg2">
                    <a:lumMod val="50000"/>
                  </a:schemeClr>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a:p>
            <a:pPr algn="l">
              <a:lnSpc>
                <a:spcPct val="150000"/>
              </a:lnSpc>
              <a:spcBef>
                <a:spcPts val="0"/>
              </a:spcBef>
              <a:buSzPct val="140000"/>
            </a:pPr>
            <a:endParaRPr lang="en-GB" sz="2000" dirty="0">
              <a:solidFill>
                <a:schemeClr val="bg2">
                  <a:lumMod val="50000"/>
                </a:schemeClr>
              </a:solidFill>
            </a:endParaRPr>
          </a:p>
        </p:txBody>
      </p:sp>
    </p:spTree>
    <p:extLst>
      <p:ext uri="{BB962C8B-B14F-4D97-AF65-F5344CB8AC3E}">
        <p14:creationId xmlns:p14="http://schemas.microsoft.com/office/powerpoint/2010/main" val="16048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6A64D0-F296-1D48-8567-110C5B995A7F}"/>
              </a:ext>
            </a:extLst>
          </p:cNvPr>
          <p:cNvSpPr>
            <a:spLocks noGrp="1"/>
          </p:cNvSpPr>
          <p:nvPr>
            <p:ph type="title"/>
          </p:nvPr>
        </p:nvSpPr>
        <p:spPr/>
        <p:txBody>
          <a:bodyPr/>
          <a:lstStyle/>
          <a:p>
            <a:r>
              <a:rPr lang="en-GB" sz="4000" dirty="0"/>
              <a:t>Maik Nogens</a:t>
            </a:r>
          </a:p>
        </p:txBody>
      </p:sp>
      <p:sp>
        <p:nvSpPr>
          <p:cNvPr id="4" name="Textfeld 3">
            <a:extLst>
              <a:ext uri="{FF2B5EF4-FFF2-40B4-BE49-F238E27FC236}">
                <a16:creationId xmlns:a16="http://schemas.microsoft.com/office/drawing/2014/main" id="{E0262F92-E21F-204C-A717-A95C75A276CC}"/>
              </a:ext>
            </a:extLst>
          </p:cNvPr>
          <p:cNvSpPr txBox="1"/>
          <p:nvPr/>
        </p:nvSpPr>
        <p:spPr>
          <a:xfrm>
            <a:off x="3741500" y="1953091"/>
            <a:ext cx="291425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a:r>
              <a:rPr lang="en-GB" sz="1600" b="1">
                <a:solidFill>
                  <a:schemeClr val="bg2">
                    <a:lumMod val="10000"/>
                  </a:schemeClr>
                </a:solidFill>
              </a:rPr>
              <a:t>Maik Nogens</a:t>
            </a:r>
          </a:p>
          <a:p>
            <a:pPr algn="r"/>
            <a:r>
              <a:rPr lang="en-GB" sz="1600">
                <a:solidFill>
                  <a:schemeClr val="bg2">
                    <a:lumMod val="10000"/>
                  </a:schemeClr>
                </a:solidFill>
              </a:rPr>
              <a:t>@MaikNog</a:t>
            </a:r>
          </a:p>
          <a:p>
            <a:pPr algn="r"/>
            <a:r>
              <a:rPr lang="en-GB" sz="1600">
                <a:solidFill>
                  <a:schemeClr val="bg2">
                    <a:lumMod val="10000"/>
                  </a:schemeClr>
                </a:solidFill>
              </a:rPr>
              <a:t>Quality Evangelist</a:t>
            </a:r>
          </a:p>
          <a:p>
            <a:pPr algn="r"/>
            <a:r>
              <a:rPr lang="en-GB" sz="1600">
                <a:solidFill>
                  <a:schemeClr val="bg2">
                    <a:lumMod val="10000"/>
                  </a:schemeClr>
                </a:solidFill>
              </a:rPr>
              <a:t>+49 151 544 22 475</a:t>
            </a:r>
          </a:p>
          <a:p>
            <a:pPr algn="r"/>
            <a:r>
              <a:rPr lang="en-GB" sz="1600">
                <a:solidFill>
                  <a:schemeClr val="bg2">
                    <a:lumMod val="10000"/>
                  </a:schemeClr>
                </a:solidFill>
              </a:rPr>
              <a:t>maik.nogens@maibornwolff.de</a:t>
            </a:r>
          </a:p>
        </p:txBody>
      </p:sp>
      <p:pic>
        <p:nvPicPr>
          <p:cNvPr id="6" name="Bild 1">
            <a:extLst>
              <a:ext uri="{FF2B5EF4-FFF2-40B4-BE49-F238E27FC236}">
                <a16:creationId xmlns:a16="http://schemas.microsoft.com/office/drawing/2014/main" id="{6825A59A-F079-1748-AB96-A302FDEC76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9247" y="2257234"/>
            <a:ext cx="258764" cy="210462"/>
          </a:xfrm>
          <a:prstGeom prst="rect">
            <a:avLst/>
          </a:prstGeom>
        </p:spPr>
      </p:pic>
      <p:sp>
        <p:nvSpPr>
          <p:cNvPr id="8" name="Textfeld 7">
            <a:extLst>
              <a:ext uri="{FF2B5EF4-FFF2-40B4-BE49-F238E27FC236}">
                <a16:creationId xmlns:a16="http://schemas.microsoft.com/office/drawing/2014/main" id="{68EB4198-4A9B-B04D-B0FB-7C2644D11204}"/>
              </a:ext>
            </a:extLst>
          </p:cNvPr>
          <p:cNvSpPr txBox="1"/>
          <p:nvPr/>
        </p:nvSpPr>
        <p:spPr>
          <a:xfrm>
            <a:off x="2255467" y="3590932"/>
            <a:ext cx="4455083"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SzPct val="100000"/>
              <a:buFont typeface="Wingdings" pitchFamily="2" charset="2"/>
              <a:buChar char="Ø"/>
            </a:pPr>
            <a:r>
              <a:rPr lang="en-GB" sz="1600" dirty="0">
                <a:solidFill>
                  <a:schemeClr val="bg2">
                    <a:lumMod val="10000"/>
                  </a:schemeClr>
                </a:solidFill>
              </a:rPr>
              <a:t>Tester &amp; Consultant</a:t>
            </a:r>
          </a:p>
          <a:p>
            <a:pPr marL="342900" indent="-342900" algn="l">
              <a:buSzPct val="100000"/>
              <a:buFont typeface="Wingdings" pitchFamily="2" charset="2"/>
              <a:buChar char="Ø"/>
            </a:pPr>
            <a:r>
              <a:rPr lang="en-GB" sz="1600" dirty="0">
                <a:solidFill>
                  <a:schemeClr val="bg2">
                    <a:lumMod val="10000"/>
                  </a:schemeClr>
                </a:solidFill>
              </a:rPr>
              <a:t>Community servant </a:t>
            </a:r>
            <a:br>
              <a:rPr lang="en-GB" sz="1600" dirty="0">
                <a:solidFill>
                  <a:schemeClr val="bg2">
                    <a:lumMod val="10000"/>
                  </a:schemeClr>
                </a:solidFill>
              </a:rPr>
            </a:br>
            <a:r>
              <a:rPr lang="en-GB" sz="1600" dirty="0">
                <a:solidFill>
                  <a:schemeClr val="bg2">
                    <a:lumMod val="10000"/>
                  </a:schemeClr>
                </a:solidFill>
              </a:rPr>
              <a:t>(QS-Barcamp, STUGHH, Meetup, ASQF, </a:t>
            </a:r>
            <a:r>
              <a:rPr lang="en-GB" sz="1600" dirty="0" err="1">
                <a:solidFill>
                  <a:schemeClr val="bg2">
                    <a:lumMod val="10000"/>
                  </a:schemeClr>
                </a:solidFill>
              </a:rPr>
              <a:t>PotsLightning</a:t>
            </a:r>
            <a:r>
              <a:rPr lang="en-GB" sz="1600" dirty="0">
                <a:solidFill>
                  <a:schemeClr val="bg2">
                    <a:lumMod val="10000"/>
                  </a:schemeClr>
                </a:solidFill>
              </a:rPr>
              <a:t>, GATE, …)</a:t>
            </a:r>
          </a:p>
          <a:p>
            <a:pPr marL="342900" indent="-342900" algn="l">
              <a:buSzPct val="100000"/>
              <a:buFont typeface="Wingdings" pitchFamily="2" charset="2"/>
              <a:buChar char="Ø"/>
            </a:pPr>
            <a:r>
              <a:rPr lang="en-GB" sz="1600" dirty="0">
                <a:solidFill>
                  <a:schemeClr val="bg2">
                    <a:lumMod val="10000"/>
                  </a:schemeClr>
                </a:solidFill>
              </a:rPr>
              <a:t>Inventor of the STWC </a:t>
            </a:r>
            <a:br>
              <a:rPr lang="en-GB" sz="1600" dirty="0">
                <a:solidFill>
                  <a:schemeClr val="bg2">
                    <a:lumMod val="10000"/>
                  </a:schemeClr>
                </a:solidFill>
              </a:rPr>
            </a:br>
            <a:r>
              <a:rPr lang="en-GB" sz="1600" dirty="0">
                <a:solidFill>
                  <a:schemeClr val="bg2">
                    <a:lumMod val="10000"/>
                  </a:schemeClr>
                </a:solidFill>
              </a:rPr>
              <a:t>(Software Testing World Cup)</a:t>
            </a:r>
          </a:p>
          <a:p>
            <a:pPr marL="342900" indent="-342900" algn="l">
              <a:buSzPct val="100000"/>
              <a:buFont typeface="Wingdings" pitchFamily="2" charset="2"/>
              <a:buChar char="Ø"/>
            </a:pPr>
            <a:r>
              <a:rPr lang="en-GB" sz="1600" dirty="0">
                <a:solidFill>
                  <a:schemeClr val="bg2">
                    <a:lumMod val="10000"/>
                  </a:schemeClr>
                </a:solidFill>
              </a:rPr>
              <a:t>Designer of the Agile Unicorn</a:t>
            </a:r>
          </a:p>
          <a:p>
            <a:pPr marL="0" marR="0" indent="0" algn="l"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Grafik 10">
            <a:extLst>
              <a:ext uri="{FF2B5EF4-FFF2-40B4-BE49-F238E27FC236}">
                <a16:creationId xmlns:a16="http://schemas.microsoft.com/office/drawing/2014/main" id="{DAA2FE6B-F2E1-7C4C-A53E-E35F4B2BC3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5467" y="1712623"/>
            <a:ext cx="1132971" cy="1510145"/>
          </a:xfrm>
          <a:prstGeom prst="rect">
            <a:avLst/>
          </a:prstGeom>
        </p:spPr>
      </p:pic>
      <p:pic>
        <p:nvPicPr>
          <p:cNvPr id="13" name="Shape 172">
            <a:extLst>
              <a:ext uri="{FF2B5EF4-FFF2-40B4-BE49-F238E27FC236}">
                <a16:creationId xmlns:a16="http://schemas.microsoft.com/office/drawing/2014/main" id="{510016C8-A2D7-6949-95EB-2B7EC1D112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4176336" y="5698660"/>
            <a:ext cx="1026239" cy="1026239"/>
          </a:xfrm>
          <a:prstGeom prst="rect">
            <a:avLst/>
          </a:prstGeom>
          <a:noFill/>
          <a:ln>
            <a:noFill/>
          </a:ln>
        </p:spPr>
      </p:pic>
      <p:pic>
        <p:nvPicPr>
          <p:cNvPr id="14" name="Shape 173">
            <a:extLst>
              <a:ext uri="{FF2B5EF4-FFF2-40B4-BE49-F238E27FC236}">
                <a16:creationId xmlns:a16="http://schemas.microsoft.com/office/drawing/2014/main" id="{C57D4572-2A4E-094A-94DF-F32EF41301C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1909" y="5725732"/>
            <a:ext cx="987744" cy="1025601"/>
          </a:xfrm>
          <a:prstGeom prst="rect">
            <a:avLst/>
          </a:prstGeom>
          <a:noFill/>
          <a:ln>
            <a:noFill/>
          </a:ln>
        </p:spPr>
      </p:pic>
      <p:pic>
        <p:nvPicPr>
          <p:cNvPr id="15" name="Shape 174">
            <a:extLst>
              <a:ext uri="{FF2B5EF4-FFF2-40B4-BE49-F238E27FC236}">
                <a16:creationId xmlns:a16="http://schemas.microsoft.com/office/drawing/2014/main" id="{5A60243B-BCBF-5242-9B3B-DC363522567E}"/>
              </a:ext>
            </a:extLst>
          </p:cNvPr>
          <p:cNvPicPr preferRelativeResize="0"/>
          <p:nvPr/>
        </p:nvPicPr>
        <p:blipFill rotWithShape="1">
          <a:blip r:embed="rId7">
            <a:alphaModFix/>
          </a:blip>
          <a:srcRect/>
          <a:stretch/>
        </p:blipFill>
        <p:spPr>
          <a:xfrm>
            <a:off x="7838382" y="5725732"/>
            <a:ext cx="1026437" cy="1025601"/>
          </a:xfrm>
          <a:prstGeom prst="rect">
            <a:avLst/>
          </a:prstGeom>
          <a:noFill/>
          <a:ln>
            <a:noFill/>
          </a:ln>
        </p:spPr>
      </p:pic>
    </p:spTree>
    <p:extLst>
      <p:ext uri="{BB962C8B-B14F-4D97-AF65-F5344CB8AC3E}">
        <p14:creationId xmlns:p14="http://schemas.microsoft.com/office/powerpoint/2010/main" val="390671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C423D3B-06A2-B641-85BA-451D4E524176}"/>
              </a:ext>
            </a:extLst>
          </p:cNvPr>
          <p:cNvSpPr txBox="1">
            <a:spLocks/>
          </p:cNvSpPr>
          <p:nvPr/>
        </p:nvSpPr>
        <p:spPr>
          <a:xfrm>
            <a:off x="-36512" y="324118"/>
            <a:ext cx="9180512" cy="562822"/>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Overview Human (Body &amp; Mind)</a:t>
            </a:r>
            <a:endParaRPr lang="en-GB" sz="3200" dirty="0"/>
          </a:p>
        </p:txBody>
      </p:sp>
      <p:sp>
        <p:nvSpPr>
          <p:cNvPr id="7" name="Titel 1">
            <a:extLst>
              <a:ext uri="{FF2B5EF4-FFF2-40B4-BE49-F238E27FC236}">
                <a16:creationId xmlns:a16="http://schemas.microsoft.com/office/drawing/2014/main" id="{D3DE2ACF-C029-D447-8B98-E6B113556058}"/>
              </a:ext>
            </a:extLst>
          </p:cNvPr>
          <p:cNvSpPr txBox="1">
            <a:spLocks/>
          </p:cNvSpPr>
          <p:nvPr/>
        </p:nvSpPr>
        <p:spPr>
          <a:xfrm>
            <a:off x="277580" y="1439220"/>
            <a:ext cx="5089550" cy="5862919"/>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l" hangingPunct="1"/>
            <a:r>
              <a:rPr lang="en-GB" sz="2400" b="1" dirty="0"/>
              <a:t>Body</a:t>
            </a:r>
          </a:p>
          <a:p>
            <a:pPr algn="l" hangingPunct="1"/>
            <a:endParaRPr lang="en-GB" sz="2000" b="1" dirty="0"/>
          </a:p>
          <a:p>
            <a:pPr marL="457200" indent="-457200" algn="l" hangingPunct="1">
              <a:buFont typeface="Courier New" panose="02070309020205020404" pitchFamily="49" charset="0"/>
              <a:buChar char="o"/>
            </a:pPr>
            <a:r>
              <a:rPr lang="en-GB" sz="2000" dirty="0"/>
              <a:t>Height </a:t>
            </a:r>
            <a:r>
              <a:rPr lang="en-GB" sz="1600" dirty="0"/>
              <a:t>(</a:t>
            </a:r>
            <a:r>
              <a:rPr lang="en-GB" sz="1600" dirty="0">
                <a:sym typeface="Wingdings" pitchFamily="2" charset="2"/>
              </a:rPr>
              <a:t> VR objects vs. person in VR)</a:t>
            </a:r>
            <a:endParaRPr lang="en-GB" sz="1600" dirty="0"/>
          </a:p>
          <a:p>
            <a:pPr marL="457200" indent="-457200" algn="l" hangingPunct="1">
              <a:buFont typeface="Courier New" panose="02070309020205020404" pitchFamily="49" charset="0"/>
              <a:buChar char="o"/>
            </a:pPr>
            <a:r>
              <a:rPr lang="en-GB" sz="2000" dirty="0"/>
              <a:t>Skin </a:t>
            </a:r>
            <a:r>
              <a:rPr lang="en-GB" sz="1600" dirty="0"/>
              <a:t>(</a:t>
            </a:r>
            <a:r>
              <a:rPr lang="en-GB" sz="1600" dirty="0">
                <a:sym typeface="Wingdings" pitchFamily="2" charset="2"/>
              </a:rPr>
              <a:t>rashes) </a:t>
            </a:r>
            <a:endParaRPr lang="en-GB" sz="1600" dirty="0"/>
          </a:p>
          <a:p>
            <a:pPr marL="457200" indent="-457200" algn="l" hangingPunct="1">
              <a:buFont typeface="Courier New" panose="02070309020205020404" pitchFamily="49" charset="0"/>
              <a:buChar char="o"/>
            </a:pPr>
            <a:r>
              <a:rPr lang="en-GB" sz="2000" dirty="0">
                <a:sym typeface="Wingdings" pitchFamily="2" charset="2"/>
              </a:rPr>
              <a:t>Hair</a:t>
            </a:r>
            <a:r>
              <a:rPr lang="en-GB" sz="2000" dirty="0"/>
              <a:t> </a:t>
            </a:r>
            <a:r>
              <a:rPr lang="en-GB" sz="1600" dirty="0"/>
              <a:t>(</a:t>
            </a:r>
            <a:r>
              <a:rPr lang="en-GB" sz="1600" dirty="0">
                <a:sym typeface="Wingdings" pitchFamily="2" charset="2"/>
              </a:rPr>
              <a:t> straps vs. movement)</a:t>
            </a:r>
            <a:endParaRPr lang="en-GB" sz="1600" dirty="0"/>
          </a:p>
          <a:p>
            <a:pPr marL="457200" indent="-457200" algn="l" hangingPunct="1">
              <a:buFont typeface="Courier New" panose="02070309020205020404" pitchFamily="49" charset="0"/>
              <a:buChar char="o"/>
            </a:pPr>
            <a:r>
              <a:rPr lang="en-GB" sz="2000" dirty="0"/>
              <a:t>Eyes </a:t>
            </a:r>
            <a:r>
              <a:rPr lang="en-GB" sz="1600" dirty="0"/>
              <a:t>(</a:t>
            </a:r>
            <a:r>
              <a:rPr lang="en-GB" sz="1600" dirty="0">
                <a:sym typeface="Wingdings" pitchFamily="2" charset="2"/>
              </a:rPr>
              <a:t> glasses, focus)</a:t>
            </a:r>
            <a:endParaRPr lang="en-GB" sz="1600" dirty="0"/>
          </a:p>
          <a:p>
            <a:pPr marL="457200" indent="-457200" algn="l" hangingPunct="1">
              <a:buFont typeface="Courier New" panose="02070309020205020404" pitchFamily="49" charset="0"/>
              <a:buChar char="o"/>
            </a:pPr>
            <a:r>
              <a:rPr lang="en-GB" sz="2000" dirty="0"/>
              <a:t>Hearing </a:t>
            </a:r>
            <a:r>
              <a:rPr lang="en-GB" sz="1600" dirty="0"/>
              <a:t>(</a:t>
            </a:r>
            <a:r>
              <a:rPr lang="en-GB" sz="1600" dirty="0">
                <a:sym typeface="Wingdings" pitchFamily="2" charset="2"/>
              </a:rPr>
              <a:t> deaf, tinnitus)</a:t>
            </a:r>
            <a:endParaRPr lang="en-GB" sz="1600" dirty="0"/>
          </a:p>
          <a:p>
            <a:pPr marL="457200" indent="-457200" algn="l" hangingPunct="1">
              <a:buFont typeface="Courier New" panose="02070309020205020404" pitchFamily="49" charset="0"/>
              <a:buChar char="o"/>
            </a:pPr>
            <a:r>
              <a:rPr lang="en-GB" sz="2000" dirty="0"/>
              <a:t>Hands </a:t>
            </a:r>
            <a:r>
              <a:rPr lang="en-GB" sz="1600" dirty="0"/>
              <a:t>(</a:t>
            </a:r>
            <a:r>
              <a:rPr lang="en-GB" sz="1600" dirty="0">
                <a:sym typeface="Wingdings" pitchFamily="2" charset="2"/>
              </a:rPr>
              <a:t> Left, Right, None)</a:t>
            </a:r>
            <a:endParaRPr lang="en-GB" sz="1600" dirty="0"/>
          </a:p>
          <a:p>
            <a:pPr marL="457200" indent="-457200" algn="l" hangingPunct="1">
              <a:buFont typeface="Courier New" panose="02070309020205020404" pitchFamily="49" charset="0"/>
              <a:buChar char="o"/>
            </a:pPr>
            <a:r>
              <a:rPr lang="en-GB" sz="2000" dirty="0"/>
              <a:t>Weight (of hardware) </a:t>
            </a:r>
            <a:r>
              <a:rPr lang="en-GB" sz="1600" dirty="0"/>
              <a:t>(</a:t>
            </a:r>
            <a:r>
              <a:rPr lang="en-GB" sz="1600" dirty="0">
                <a:sym typeface="Wingdings" pitchFamily="2" charset="2"/>
              </a:rPr>
              <a:t> bulkiness)</a:t>
            </a:r>
            <a:endParaRPr lang="en-GB" sz="1600" dirty="0"/>
          </a:p>
          <a:p>
            <a:pPr marL="457200" indent="-457200" algn="l" hangingPunct="1">
              <a:buFont typeface="Courier New" panose="02070309020205020404" pitchFamily="49" charset="0"/>
              <a:buChar char="o"/>
            </a:pPr>
            <a:endParaRPr lang="en-GB" sz="2000" dirty="0"/>
          </a:p>
          <a:p>
            <a:pPr marL="457200" indent="-457200" algn="l" hangingPunct="1">
              <a:buFont typeface="Courier New" panose="02070309020205020404" pitchFamily="49" charset="0"/>
              <a:buChar char="o"/>
            </a:pPr>
            <a:r>
              <a:rPr lang="en-GB" sz="2000" b="1" u="sng" dirty="0"/>
              <a:t>Sense of Balance</a:t>
            </a:r>
            <a:r>
              <a:rPr lang="en-GB" sz="2000" b="1" dirty="0"/>
              <a:t> </a:t>
            </a:r>
            <a:r>
              <a:rPr lang="en-GB" sz="1600" dirty="0"/>
              <a:t>(~</a:t>
            </a:r>
            <a:r>
              <a:rPr lang="en-GB" sz="1600" dirty="0">
                <a:sym typeface="Wingdings" pitchFamily="2" charset="2"/>
              </a:rPr>
              <a:t> Motion sickness)</a:t>
            </a:r>
            <a:endParaRPr lang="en-GB" sz="1600" dirty="0"/>
          </a:p>
          <a:p>
            <a:pPr marL="457200" indent="-457200" algn="l" hangingPunct="1">
              <a:buFont typeface="Courier New" panose="02070309020205020404" pitchFamily="49" charset="0"/>
              <a:buChar char="o"/>
            </a:pPr>
            <a:endParaRPr lang="en-GB" sz="2000" dirty="0"/>
          </a:p>
        </p:txBody>
      </p:sp>
      <p:pic>
        <p:nvPicPr>
          <p:cNvPr id="3" name="Grafik 2">
            <a:extLst>
              <a:ext uri="{FF2B5EF4-FFF2-40B4-BE49-F238E27FC236}">
                <a16:creationId xmlns:a16="http://schemas.microsoft.com/office/drawing/2014/main" id="{EAC9AAF3-B1D5-5442-86B3-684EDEDD2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9782" y="1436914"/>
            <a:ext cx="3749152" cy="3821951"/>
          </a:xfrm>
          <a:prstGeom prst="rect">
            <a:avLst/>
          </a:prstGeom>
        </p:spPr>
      </p:pic>
      <p:sp>
        <p:nvSpPr>
          <p:cNvPr id="5" name="Textfeld 4">
            <a:extLst>
              <a:ext uri="{FF2B5EF4-FFF2-40B4-BE49-F238E27FC236}">
                <a16:creationId xmlns:a16="http://schemas.microsoft.com/office/drawing/2014/main" id="{517BFC5B-4360-5B45-9418-B1F4E9E73252}"/>
              </a:ext>
            </a:extLst>
          </p:cNvPr>
          <p:cNvSpPr txBox="1"/>
          <p:nvPr/>
        </p:nvSpPr>
        <p:spPr>
          <a:xfrm>
            <a:off x="7188942" y="5400729"/>
            <a:ext cx="179999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GB" sz="1000" b="0" i="1" u="none" strike="noStrike" cap="none" spc="0" normalizeH="0" baseline="0" dirty="0" err="1">
                <a:ln>
                  <a:noFill/>
                </a:ln>
                <a:solidFill>
                  <a:srgbClr val="000000"/>
                </a:solidFill>
                <a:effectLst/>
                <a:uFillTx/>
                <a:latin typeface="+mn-lt"/>
                <a:ea typeface="+mn-ea"/>
                <a:cs typeface="+mn-cs"/>
                <a:sym typeface="Helvetica Light"/>
              </a:rPr>
              <a:t>Shutterstock</a:t>
            </a:r>
            <a:r>
              <a:rPr lang="en-GB" sz="1000" i="1" dirty="0" err="1"/>
              <a:t>.com</a:t>
            </a:r>
            <a:endParaRPr kumimoji="0" lang="en-GB" sz="1000" b="0"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6732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C423D3B-06A2-B641-85BA-451D4E524176}"/>
              </a:ext>
            </a:extLst>
          </p:cNvPr>
          <p:cNvSpPr txBox="1">
            <a:spLocks/>
          </p:cNvSpPr>
          <p:nvPr/>
        </p:nvSpPr>
        <p:spPr>
          <a:xfrm>
            <a:off x="-36512" y="324118"/>
            <a:ext cx="9180512" cy="562822"/>
          </a:xfrm>
          <a:prstGeom prst="rect">
            <a:avLst/>
          </a:prstGeom>
        </p:spPr>
        <p:txBody>
          <a:bodyPr vert="horz" lIns="0" tIns="0" rIns="0" bIns="0" rtlCol="0" anchor="ctr">
            <a:noAutofit/>
          </a:bodyPr>
          <a:lstStyle>
            <a:lvl1pPr marL="0" marR="0" indent="0" algn="l" defTabSz="410751"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hangingPunct="1"/>
            <a:r>
              <a:rPr lang="en-GB" sz="3200" dirty="0">
                <a:solidFill>
                  <a:srgbClr val="1F4B7B"/>
                </a:solidFill>
              </a:rPr>
              <a:t>Overview Human (Body &amp; Mind)</a:t>
            </a:r>
            <a:endParaRPr lang="en-GB" sz="3200" dirty="0"/>
          </a:p>
        </p:txBody>
      </p:sp>
      <p:sp>
        <p:nvSpPr>
          <p:cNvPr id="7" name="Titel 1">
            <a:extLst>
              <a:ext uri="{FF2B5EF4-FFF2-40B4-BE49-F238E27FC236}">
                <a16:creationId xmlns:a16="http://schemas.microsoft.com/office/drawing/2014/main" id="{D3DE2ACF-C029-D447-8B98-E6B113556058}"/>
              </a:ext>
            </a:extLst>
          </p:cNvPr>
          <p:cNvSpPr txBox="1">
            <a:spLocks/>
          </p:cNvSpPr>
          <p:nvPr/>
        </p:nvSpPr>
        <p:spPr>
          <a:xfrm>
            <a:off x="240653" y="1210021"/>
            <a:ext cx="4900912" cy="5244353"/>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l" hangingPunct="1"/>
            <a:r>
              <a:rPr lang="en-GB" sz="2400" b="1" dirty="0"/>
              <a:t>Mind</a:t>
            </a:r>
          </a:p>
          <a:p>
            <a:pPr algn="l" hangingPunct="1"/>
            <a:endParaRPr lang="en-GB" sz="2800" b="1" dirty="0"/>
          </a:p>
          <a:p>
            <a:pPr marL="184150" indent="-184150" algn="l" hangingPunct="1">
              <a:buFont typeface="Courier New" panose="02070309020205020404" pitchFamily="49" charset="0"/>
              <a:buChar char="o"/>
            </a:pPr>
            <a:r>
              <a:rPr lang="en-GB" sz="2000" dirty="0"/>
              <a:t>Hormones </a:t>
            </a:r>
            <a:r>
              <a:rPr lang="en-GB" sz="1600" dirty="0"/>
              <a:t>(</a:t>
            </a:r>
            <a:r>
              <a:rPr lang="en-GB" sz="1600" dirty="0">
                <a:sym typeface="Wingdings" pitchFamily="2" charset="2"/>
              </a:rPr>
              <a:t> Phantom limb relief)</a:t>
            </a:r>
            <a:r>
              <a:rPr lang="en-GB" sz="1600" dirty="0"/>
              <a:t> </a:t>
            </a:r>
            <a:endParaRPr lang="en-GB" sz="2000" dirty="0"/>
          </a:p>
          <a:p>
            <a:pPr marL="184150" indent="-184150" algn="l" hangingPunct="1">
              <a:buFont typeface="Courier New" panose="02070309020205020404" pitchFamily="49" charset="0"/>
              <a:buChar char="o"/>
            </a:pPr>
            <a:r>
              <a:rPr lang="en-GB" sz="2000" dirty="0"/>
              <a:t>Distraction </a:t>
            </a:r>
            <a:r>
              <a:rPr lang="en-GB" sz="1600" dirty="0"/>
              <a:t>(</a:t>
            </a:r>
            <a:r>
              <a:rPr lang="en-GB" sz="1600" dirty="0">
                <a:sym typeface="Wingdings" pitchFamily="2" charset="2"/>
              </a:rPr>
              <a:t></a:t>
            </a:r>
            <a:r>
              <a:rPr lang="en-GB" sz="1600" dirty="0"/>
              <a:t>MRI)</a:t>
            </a:r>
          </a:p>
          <a:p>
            <a:pPr marL="184150" indent="-184150" algn="l" hangingPunct="1">
              <a:buFont typeface="Courier New" panose="02070309020205020404" pitchFamily="49" charset="0"/>
              <a:buChar char="o"/>
            </a:pPr>
            <a:r>
              <a:rPr lang="en-GB" sz="2000" dirty="0"/>
              <a:t>Fears </a:t>
            </a:r>
            <a:r>
              <a:rPr lang="en-GB" sz="1600" dirty="0"/>
              <a:t>(</a:t>
            </a:r>
            <a:r>
              <a:rPr lang="en-GB" sz="1600" dirty="0">
                <a:sym typeface="Wingdings" pitchFamily="2" charset="2"/>
              </a:rPr>
              <a:t> Plank over abyss; Spiders)</a:t>
            </a:r>
            <a:endParaRPr lang="en-GB" sz="1600" dirty="0"/>
          </a:p>
          <a:p>
            <a:pPr marL="184150" indent="-184150" algn="l" hangingPunct="1">
              <a:buFont typeface="Courier New" panose="02070309020205020404" pitchFamily="49" charset="0"/>
              <a:buChar char="o"/>
            </a:pPr>
            <a:r>
              <a:rPr lang="en-GB" sz="2000" dirty="0"/>
              <a:t>Memories </a:t>
            </a:r>
            <a:r>
              <a:rPr lang="en-GB" sz="1600" dirty="0"/>
              <a:t>(</a:t>
            </a:r>
            <a:r>
              <a:rPr lang="en-GB" sz="1600" dirty="0">
                <a:sym typeface="Wingdings" pitchFamily="2" charset="2"/>
              </a:rPr>
              <a:t> Swimming with Dolphins)</a:t>
            </a:r>
            <a:endParaRPr lang="en-GB" sz="1600" dirty="0"/>
          </a:p>
          <a:p>
            <a:pPr marL="184150" indent="-184150" algn="l" hangingPunct="1">
              <a:buFont typeface="Courier New" panose="02070309020205020404" pitchFamily="49" charset="0"/>
              <a:buChar char="o"/>
            </a:pPr>
            <a:r>
              <a:rPr lang="en-GB" sz="2000" dirty="0"/>
              <a:t>Emotions </a:t>
            </a:r>
            <a:r>
              <a:rPr lang="en-GB" sz="1600" dirty="0"/>
              <a:t>(</a:t>
            </a:r>
            <a:r>
              <a:rPr lang="en-GB" sz="1600" dirty="0">
                <a:sym typeface="Wingdings" pitchFamily="2" charset="2"/>
              </a:rPr>
              <a:t> Impulse Shopping)</a:t>
            </a:r>
            <a:endParaRPr lang="en-GB" sz="2000" dirty="0"/>
          </a:p>
        </p:txBody>
      </p:sp>
      <p:pic>
        <p:nvPicPr>
          <p:cNvPr id="3" name="Grafik 2">
            <a:extLst>
              <a:ext uri="{FF2B5EF4-FFF2-40B4-BE49-F238E27FC236}">
                <a16:creationId xmlns:a16="http://schemas.microsoft.com/office/drawing/2014/main" id="{3109B52A-6596-6241-89FC-4FE399305A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844" y="1151047"/>
            <a:ext cx="3799503" cy="2609510"/>
          </a:xfrm>
          <a:prstGeom prst="rect">
            <a:avLst/>
          </a:prstGeom>
        </p:spPr>
      </p:pic>
      <p:sp>
        <p:nvSpPr>
          <p:cNvPr id="5" name="Textfeld 4">
            <a:extLst>
              <a:ext uri="{FF2B5EF4-FFF2-40B4-BE49-F238E27FC236}">
                <a16:creationId xmlns:a16="http://schemas.microsoft.com/office/drawing/2014/main" id="{96722EF3-17BF-6D48-9387-00669EA773D4}"/>
              </a:ext>
            </a:extLst>
          </p:cNvPr>
          <p:cNvSpPr txBox="1"/>
          <p:nvPr/>
        </p:nvSpPr>
        <p:spPr>
          <a:xfrm>
            <a:off x="5751765" y="3740458"/>
            <a:ext cx="3114261"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de-DE" sz="1000" i="1" dirty="0"/>
              <a:t>https://</a:t>
            </a:r>
            <a:r>
              <a:rPr lang="de-DE" sz="1000" i="1" dirty="0" err="1"/>
              <a:t>www.youtube.com</a:t>
            </a:r>
            <a:r>
              <a:rPr lang="de-DE" sz="1000" i="1" dirty="0"/>
              <a:t>/</a:t>
            </a:r>
            <a:r>
              <a:rPr lang="de-DE" sz="1000" i="1" dirty="0" err="1"/>
              <a:t>watch?v</a:t>
            </a:r>
            <a:r>
              <a:rPr lang="de-DE" sz="1000" i="1" dirty="0"/>
              <a:t>=P60rb48oDWM</a:t>
            </a:r>
            <a:endParaRPr kumimoji="0" lang="de-DE" sz="10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9" name="Textfeld 8">
            <a:extLst>
              <a:ext uri="{FF2B5EF4-FFF2-40B4-BE49-F238E27FC236}">
                <a16:creationId xmlns:a16="http://schemas.microsoft.com/office/drawing/2014/main" id="{997B98A2-4391-5348-9671-D0D2FDCF67FA}"/>
              </a:ext>
            </a:extLst>
          </p:cNvPr>
          <p:cNvSpPr txBox="1"/>
          <p:nvPr/>
        </p:nvSpPr>
        <p:spPr>
          <a:xfrm>
            <a:off x="5649889" y="6601520"/>
            <a:ext cx="3578087"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de-DE" sz="1000" i="1" dirty="0"/>
              <a:t>https://</a:t>
            </a:r>
            <a:r>
              <a:rPr lang="de-DE" sz="1000" i="1" dirty="0" err="1"/>
              <a:t>www.youtube.com</a:t>
            </a:r>
            <a:r>
              <a:rPr lang="de-DE" sz="1000" i="1" dirty="0"/>
              <a:t>/</a:t>
            </a:r>
            <a:r>
              <a:rPr lang="de-DE" sz="1000" i="1" dirty="0" err="1"/>
              <a:t>watch?v</a:t>
            </a:r>
            <a:r>
              <a:rPr lang="de-DE" sz="1000" i="1" dirty="0"/>
              <a:t>=kGSMypiRsd8</a:t>
            </a:r>
            <a:endParaRPr kumimoji="0" lang="de-DE" sz="1000" b="0" i="1"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Grafik 10">
            <a:extLst>
              <a:ext uri="{FF2B5EF4-FFF2-40B4-BE49-F238E27FC236}">
                <a16:creationId xmlns:a16="http://schemas.microsoft.com/office/drawing/2014/main" id="{7B6307B9-6CC9-BD44-A9B9-09FEAA71DD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3844" y="3996938"/>
            <a:ext cx="3799503" cy="2604582"/>
          </a:xfrm>
          <a:prstGeom prst="rect">
            <a:avLst/>
          </a:prstGeom>
        </p:spPr>
      </p:pic>
    </p:spTree>
    <p:extLst>
      <p:ext uri="{BB962C8B-B14F-4D97-AF65-F5344CB8AC3E}">
        <p14:creationId xmlns:p14="http://schemas.microsoft.com/office/powerpoint/2010/main" val="88837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What is it anyway? Terms and Definition</a:t>
            </a:r>
          </a:p>
          <a:p>
            <a:pPr marL="342900" indent="-342900" algn="l">
              <a:lnSpc>
                <a:spcPct val="150000"/>
              </a:lnSpc>
              <a:spcBef>
                <a:spcPts val="0"/>
              </a:spcBef>
              <a:buSzPct val="140000"/>
              <a:buAutoNum type="arabicPeriod"/>
            </a:pPr>
            <a:r>
              <a:rPr lang="en-GB" sz="2000" dirty="0">
                <a:solidFill>
                  <a:schemeClr val="bg2">
                    <a:lumMod val="50000"/>
                  </a:schemeClr>
                </a:solidFill>
              </a:rPr>
              <a:t>Overview Hardware</a:t>
            </a:r>
          </a:p>
          <a:p>
            <a:pPr marL="342900" indent="-342900" algn="l">
              <a:lnSpc>
                <a:spcPct val="150000"/>
              </a:lnSpc>
              <a:spcBef>
                <a:spcPts val="0"/>
              </a:spcBef>
              <a:buSzPct val="140000"/>
              <a:buAutoNum type="arabicPeriod"/>
            </a:pPr>
            <a:r>
              <a:rPr lang="en-GB" sz="2000" dirty="0">
                <a:solidFill>
                  <a:schemeClr val="bg2">
                    <a:lumMod val="50000"/>
                  </a:schemeClr>
                </a:solidFill>
              </a:rPr>
              <a:t>Overview Software</a:t>
            </a:r>
          </a:p>
          <a:p>
            <a:pPr marL="342900" indent="-342900" algn="l">
              <a:lnSpc>
                <a:spcPct val="150000"/>
              </a:lnSpc>
              <a:spcBef>
                <a:spcPts val="0"/>
              </a:spcBef>
              <a:buSzPct val="140000"/>
              <a:buAutoNum type="arabicPeriod"/>
            </a:pPr>
            <a:r>
              <a:rPr lang="en-GB" sz="2000" dirty="0">
                <a:solidFill>
                  <a:schemeClr val="bg2">
                    <a:lumMod val="50000"/>
                  </a:schemeClr>
                </a:solidFill>
              </a:rPr>
              <a:t>Overview Human (Body &amp; Mind)</a:t>
            </a:r>
          </a:p>
          <a:p>
            <a:pPr marL="342900" indent="-342900" algn="l">
              <a:lnSpc>
                <a:spcPct val="150000"/>
              </a:lnSpc>
              <a:spcBef>
                <a:spcPts val="0"/>
              </a:spcBef>
              <a:buSzPct val="140000"/>
              <a:buAutoNum type="arabicPeriod"/>
            </a:pPr>
            <a:r>
              <a:rPr lang="en-GB" sz="2000" b="1" dirty="0">
                <a:solidFill>
                  <a:srgbClr val="0A1828"/>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a:p>
            <a:pPr algn="l">
              <a:lnSpc>
                <a:spcPct val="150000"/>
              </a:lnSpc>
              <a:spcBef>
                <a:spcPts val="0"/>
              </a:spcBef>
              <a:buSzPct val="140000"/>
            </a:pPr>
            <a:endParaRPr lang="en-GB" sz="2000" dirty="0">
              <a:solidFill>
                <a:schemeClr val="bg2">
                  <a:lumMod val="50000"/>
                </a:schemeClr>
              </a:solidFill>
            </a:endParaRPr>
          </a:p>
        </p:txBody>
      </p:sp>
    </p:spTree>
    <p:extLst>
      <p:ext uri="{BB962C8B-B14F-4D97-AF65-F5344CB8AC3E}">
        <p14:creationId xmlns:p14="http://schemas.microsoft.com/office/powerpoint/2010/main" val="129440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9D0C0-0259-D746-B25D-8044D4857873}"/>
              </a:ext>
            </a:extLst>
          </p:cNvPr>
          <p:cNvSpPr>
            <a:spLocks noGrp="1"/>
          </p:cNvSpPr>
          <p:nvPr>
            <p:ph type="title"/>
          </p:nvPr>
        </p:nvSpPr>
        <p:spPr/>
        <p:txBody>
          <a:bodyPr/>
          <a:lstStyle/>
          <a:p>
            <a:r>
              <a:rPr lang="en-GB" dirty="0"/>
              <a:t>Testing Challenges - Hardware</a:t>
            </a:r>
            <a:endParaRPr lang="de-DE" dirty="0"/>
          </a:p>
        </p:txBody>
      </p:sp>
      <p:sp>
        <p:nvSpPr>
          <p:cNvPr id="3" name="Inhaltsplatzhalter 2">
            <a:extLst>
              <a:ext uri="{FF2B5EF4-FFF2-40B4-BE49-F238E27FC236}">
                <a16:creationId xmlns:a16="http://schemas.microsoft.com/office/drawing/2014/main" id="{BF79B835-DC0A-CF4E-8E50-D3B567A72967}"/>
              </a:ext>
            </a:extLst>
          </p:cNvPr>
          <p:cNvSpPr>
            <a:spLocks noGrp="1"/>
          </p:cNvSpPr>
          <p:nvPr>
            <p:ph sz="quarter" idx="10"/>
          </p:nvPr>
        </p:nvSpPr>
        <p:spPr/>
        <p:txBody>
          <a:bodyPr/>
          <a:lstStyle/>
          <a:p>
            <a:pPr>
              <a:buFont typeface="Wingdings" pitchFamily="2" charset="2"/>
              <a:buChar char="ü"/>
            </a:pPr>
            <a:r>
              <a:rPr lang="en-GB" sz="2400" dirty="0"/>
              <a:t>Re-use knowledge from “Mobile Devices”, e.g.</a:t>
            </a:r>
          </a:p>
          <a:p>
            <a:pPr lvl="1"/>
            <a:r>
              <a:rPr lang="en-GB" sz="2400" dirty="0"/>
              <a:t>Device fragmentation</a:t>
            </a:r>
          </a:p>
          <a:p>
            <a:pPr lvl="1"/>
            <a:r>
              <a:rPr lang="en-GB" sz="2400" dirty="0"/>
              <a:t>Battery consumption</a:t>
            </a:r>
          </a:p>
          <a:p>
            <a:pPr lvl="1"/>
            <a:r>
              <a:rPr lang="en-GB" sz="2400" dirty="0"/>
              <a:t>Bandwidth consumption</a:t>
            </a:r>
          </a:p>
          <a:p>
            <a:pPr lvl="1"/>
            <a:r>
              <a:rPr lang="en-GB" sz="2400" dirty="0"/>
              <a:t>Heat (especially for HMD)</a:t>
            </a:r>
          </a:p>
          <a:p>
            <a:pPr lvl="1"/>
            <a:r>
              <a:rPr lang="en-GB" sz="2400" dirty="0"/>
              <a:t>…</a:t>
            </a:r>
          </a:p>
          <a:p>
            <a:endParaRPr lang="en-GB" sz="2400" dirty="0"/>
          </a:p>
          <a:p>
            <a:pPr>
              <a:buFont typeface="Wingdings" pitchFamily="2" charset="2"/>
              <a:buChar char="Ø"/>
            </a:pPr>
            <a:r>
              <a:rPr lang="en-GB" sz="2400" dirty="0" err="1"/>
              <a:t>xR</a:t>
            </a:r>
            <a:r>
              <a:rPr lang="en-GB" sz="2400" dirty="0"/>
              <a:t> specific:</a:t>
            </a:r>
          </a:p>
          <a:p>
            <a:pPr lvl="1"/>
            <a:r>
              <a:rPr lang="en-GB" sz="2400" dirty="0"/>
              <a:t>Tracker hardware (e.g. HTV Vice uses Infrared)</a:t>
            </a:r>
          </a:p>
          <a:p>
            <a:pPr lvl="1"/>
            <a:r>
              <a:rPr lang="en-GB" sz="2400" dirty="0"/>
              <a:t>Wearing comfort; bulkiness</a:t>
            </a:r>
          </a:p>
          <a:p>
            <a:pPr lvl="1"/>
            <a:r>
              <a:rPr lang="en-GB" sz="2400" dirty="0"/>
              <a:t>…</a:t>
            </a:r>
          </a:p>
          <a:p>
            <a:pPr lvl="1"/>
            <a:r>
              <a:rPr lang="en-GB" sz="2400" dirty="0"/>
              <a:t>New hardware concepts might bring new challenges (e.g. </a:t>
            </a:r>
            <a:r>
              <a:rPr lang="en-GB" sz="2400" dirty="0" err="1"/>
              <a:t>Teslasuit</a:t>
            </a:r>
            <a:r>
              <a:rPr lang="en-GB" sz="2400" dirty="0"/>
              <a:t>, haptic gloves, etc.)</a:t>
            </a:r>
          </a:p>
          <a:p>
            <a:endParaRPr lang="en-GB" dirty="0"/>
          </a:p>
        </p:txBody>
      </p:sp>
      <p:sp>
        <p:nvSpPr>
          <p:cNvPr id="4" name="Textfeld 3">
            <a:extLst>
              <a:ext uri="{FF2B5EF4-FFF2-40B4-BE49-F238E27FC236}">
                <a16:creationId xmlns:a16="http://schemas.microsoft.com/office/drawing/2014/main" id="{2CAC27BE-3CFC-5347-BD46-9DB6B9ED8EC6}"/>
              </a:ext>
            </a:extLst>
          </p:cNvPr>
          <p:cNvSpPr txBox="1"/>
          <p:nvPr/>
        </p:nvSpPr>
        <p:spPr>
          <a:xfrm>
            <a:off x="0" y="6473071"/>
            <a:ext cx="736600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kumimoji="0" lang="en-GB" sz="1200" b="0" i="0" u="none" strike="noStrike" cap="none" spc="0" normalizeH="0" baseline="0" dirty="0">
                <a:ln>
                  <a:noFill/>
                </a:ln>
                <a:solidFill>
                  <a:srgbClr val="000000"/>
                </a:solidFill>
                <a:effectLst/>
                <a:uFillTx/>
                <a:latin typeface="+mn-lt"/>
                <a:ea typeface="+mn-ea"/>
                <a:cs typeface="+mn-cs"/>
                <a:sym typeface="Helvetica Light"/>
              </a:rPr>
              <a:t>Tip: Daniel Knotts blog and book</a:t>
            </a:r>
            <a:r>
              <a:rPr lang="en-GB" sz="1200" dirty="0"/>
              <a:t>: </a:t>
            </a:r>
            <a:r>
              <a:rPr lang="en-GB" sz="1200" dirty="0">
                <a:hlinkClick r:id="rId3"/>
              </a:rPr>
              <a:t>http://adventuresinqa.com/hands-on-mobile-app-testing</a:t>
            </a:r>
            <a:r>
              <a:rPr lang="en-GB" sz="1200" dirty="0"/>
              <a:t> </a:t>
            </a:r>
            <a:endParaRPr kumimoji="0" lang="en-GB" sz="1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44501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9D0C0-0259-D746-B25D-8044D4857873}"/>
              </a:ext>
            </a:extLst>
          </p:cNvPr>
          <p:cNvSpPr>
            <a:spLocks noGrp="1"/>
          </p:cNvSpPr>
          <p:nvPr>
            <p:ph type="title"/>
          </p:nvPr>
        </p:nvSpPr>
        <p:spPr/>
        <p:txBody>
          <a:bodyPr/>
          <a:lstStyle/>
          <a:p>
            <a:r>
              <a:rPr lang="en-GB" dirty="0"/>
              <a:t>Testing Challenges - Software</a:t>
            </a:r>
            <a:endParaRPr lang="de-DE" dirty="0"/>
          </a:p>
        </p:txBody>
      </p:sp>
      <p:sp>
        <p:nvSpPr>
          <p:cNvPr id="3" name="Inhaltsplatzhalter 2">
            <a:extLst>
              <a:ext uri="{FF2B5EF4-FFF2-40B4-BE49-F238E27FC236}">
                <a16:creationId xmlns:a16="http://schemas.microsoft.com/office/drawing/2014/main" id="{BF79B835-DC0A-CF4E-8E50-D3B567A72967}"/>
              </a:ext>
            </a:extLst>
          </p:cNvPr>
          <p:cNvSpPr>
            <a:spLocks noGrp="1"/>
          </p:cNvSpPr>
          <p:nvPr>
            <p:ph sz="quarter" idx="10"/>
          </p:nvPr>
        </p:nvSpPr>
        <p:spPr>
          <a:xfrm>
            <a:off x="539750" y="1628775"/>
            <a:ext cx="8159750" cy="4681538"/>
          </a:xfrm>
        </p:spPr>
        <p:txBody>
          <a:bodyPr/>
          <a:lstStyle/>
          <a:p>
            <a:pPr>
              <a:buFont typeface="Wingdings" pitchFamily="2" charset="2"/>
              <a:buChar char="ü"/>
            </a:pPr>
            <a:r>
              <a:rPr lang="en-GB" sz="2000" dirty="0"/>
              <a:t>Re-use “general testing” knowledge, e.g.</a:t>
            </a:r>
          </a:p>
          <a:p>
            <a:pPr lvl="1">
              <a:buFont typeface="Arial" panose="020B0604020202020204" pitchFamily="34" charset="0"/>
              <a:buChar char="•"/>
            </a:pPr>
            <a:r>
              <a:rPr lang="en-GB" sz="2000" dirty="0"/>
              <a:t>Security</a:t>
            </a:r>
          </a:p>
          <a:p>
            <a:pPr lvl="1">
              <a:buFont typeface="Arial" panose="020B0604020202020204" pitchFamily="34" charset="0"/>
              <a:buChar char="•"/>
            </a:pPr>
            <a:r>
              <a:rPr lang="en-GB" sz="2000" dirty="0"/>
              <a:t>Performance (e.g. memory usage)</a:t>
            </a:r>
          </a:p>
          <a:p>
            <a:pPr lvl="1">
              <a:buFont typeface="Arial" panose="020B0604020202020204" pitchFamily="34" charset="0"/>
              <a:buChar char="•"/>
            </a:pPr>
            <a:r>
              <a:rPr lang="en-GB" sz="2000" dirty="0"/>
              <a:t>Usability (e.g. natural gestures, movement)</a:t>
            </a:r>
          </a:p>
          <a:p>
            <a:endParaRPr lang="en-GB" sz="2000" dirty="0"/>
          </a:p>
          <a:p>
            <a:r>
              <a:rPr lang="en-GB" sz="2000" dirty="0"/>
              <a:t>Framerate (min. 90 FPS)</a:t>
            </a:r>
          </a:p>
          <a:p>
            <a:pPr lvl="1"/>
            <a:r>
              <a:rPr lang="en-GB" sz="1200" dirty="0"/>
              <a:t>FPS is actually less important than the lower response time. </a:t>
            </a:r>
          </a:p>
          <a:p>
            <a:pPr lvl="1"/>
            <a:r>
              <a:rPr lang="en-GB" sz="1200" dirty="0"/>
              <a:t>The HMD needs to track your movement quickly, so that what you see isn’t disconnected from the acceleration you sense, and higher framerates help with that. </a:t>
            </a:r>
          </a:p>
          <a:p>
            <a:pPr lvl="1"/>
            <a:r>
              <a:rPr lang="en-GB" sz="1200" dirty="0"/>
              <a:t>30 FPS has ~33ms between frames, while 90 FPS has only ~11ms.</a:t>
            </a:r>
          </a:p>
        </p:txBody>
      </p:sp>
      <p:sp>
        <p:nvSpPr>
          <p:cNvPr id="6" name="Abgerundetes Rechteck 5">
            <a:extLst>
              <a:ext uri="{FF2B5EF4-FFF2-40B4-BE49-F238E27FC236}">
                <a16:creationId xmlns:a16="http://schemas.microsoft.com/office/drawing/2014/main" id="{11A9578A-FCEA-C547-BAD4-78B72B7450D4}"/>
              </a:ext>
            </a:extLst>
          </p:cNvPr>
          <p:cNvSpPr/>
          <p:nvPr/>
        </p:nvSpPr>
        <p:spPr>
          <a:xfrm rot="559076">
            <a:off x="5361319" y="4019602"/>
            <a:ext cx="3251200" cy="1747996"/>
          </a:xfrm>
          <a:prstGeom prst="roundRect">
            <a:avLst/>
          </a:prstGeom>
          <a:solidFill>
            <a:schemeClr val="accent5">
              <a:lumMod val="60000"/>
              <a:lumOff val="40000"/>
              <a:alpha val="9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FFFF"/>
                </a:solidFill>
                <a:effectLst/>
                <a:uFillTx/>
                <a:latin typeface="+mn-lt"/>
                <a:ea typeface="+mn-ea"/>
                <a:cs typeface="+mn-cs"/>
                <a:sym typeface="Helvetica Light"/>
              </a:rPr>
              <a:t>Mnemonic: </a:t>
            </a:r>
            <a:br>
              <a:rPr kumimoji="0" lang="en-GB" sz="2400" b="0" i="0" u="none" strike="noStrike" cap="none" spc="0" normalizeH="0" baseline="0" dirty="0">
                <a:ln>
                  <a:noFill/>
                </a:ln>
                <a:solidFill>
                  <a:srgbClr val="FFFFFF"/>
                </a:solidFill>
                <a:effectLst/>
                <a:uFillTx/>
                <a:latin typeface="+mn-lt"/>
                <a:ea typeface="+mn-ea"/>
                <a:cs typeface="+mn-cs"/>
                <a:sym typeface="Helvetica Light"/>
              </a:rPr>
            </a:br>
            <a:r>
              <a:rPr kumimoji="0" lang="en-GB" sz="2400" b="0" i="0" u="none" strike="noStrike" cap="none" spc="0" normalizeH="0" baseline="0" dirty="0">
                <a:ln>
                  <a:noFill/>
                </a:ln>
                <a:solidFill>
                  <a:srgbClr val="FFFFFF"/>
                </a:solidFill>
                <a:effectLst/>
                <a:uFillTx/>
                <a:latin typeface="+mn-lt"/>
                <a:ea typeface="+mn-ea"/>
                <a:cs typeface="+mn-cs"/>
                <a:sym typeface="Helvetica Light"/>
              </a:rPr>
              <a:t>“The Hard Shake” </a:t>
            </a:r>
            <a:br>
              <a:rPr kumimoji="0" lang="en-GB" sz="2400" b="0" i="0" u="none" strike="noStrike" cap="none" spc="0" normalizeH="0" baseline="0" dirty="0">
                <a:ln>
                  <a:noFill/>
                </a:ln>
                <a:solidFill>
                  <a:srgbClr val="FFFFFF"/>
                </a:solidFill>
                <a:effectLst/>
                <a:uFillTx/>
                <a:latin typeface="+mn-lt"/>
                <a:ea typeface="+mn-ea"/>
                <a:cs typeface="+mn-cs"/>
                <a:sym typeface="Helvetica Light"/>
              </a:rPr>
            </a:br>
            <a:r>
              <a:rPr kumimoji="0" lang="en-GB" sz="2400" b="0" i="0" u="none" strike="noStrike" cap="none" spc="0" normalizeH="0" baseline="0" dirty="0">
                <a:ln>
                  <a:noFill/>
                </a:ln>
                <a:solidFill>
                  <a:srgbClr val="FFFFFF"/>
                </a:solidFill>
                <a:effectLst/>
                <a:uFillTx/>
                <a:latin typeface="+mn-lt"/>
                <a:ea typeface="+mn-ea"/>
                <a:cs typeface="+mn-cs"/>
                <a:sym typeface="Helvetica Light"/>
              </a:rPr>
              <a:t>by Syed Ali (@</a:t>
            </a:r>
            <a:r>
              <a:rPr kumimoji="0" lang="en-GB" sz="2400" b="0" i="0" u="none" strike="noStrike" cap="none" spc="0" normalizeH="0" baseline="0" dirty="0" err="1">
                <a:ln>
                  <a:noFill/>
                </a:ln>
                <a:solidFill>
                  <a:srgbClr val="FFFFFF"/>
                </a:solidFill>
                <a:effectLst/>
                <a:uFillTx/>
                <a:latin typeface="+mn-lt"/>
                <a:ea typeface="+mn-ea"/>
                <a:cs typeface="+mn-cs"/>
                <a:sym typeface="Helvetica Light"/>
              </a:rPr>
              <a:t>simTesting</a:t>
            </a:r>
            <a:r>
              <a:rPr kumimoji="0" lang="en-GB" sz="2400" b="0" i="0" u="none" strike="noStrike" cap="none" spc="0" normalizeH="0" baseline="0" dirty="0">
                <a:ln>
                  <a:noFill/>
                </a:ln>
                <a:solidFill>
                  <a:srgbClr val="FFFFFF"/>
                </a:solidFill>
                <a:effectLst/>
                <a:uFillTx/>
                <a:latin typeface="+mn-lt"/>
                <a:ea typeface="+mn-ea"/>
                <a:cs typeface="+mn-cs"/>
                <a:sym typeface="Helvetica Light"/>
              </a:rPr>
              <a:t>)</a:t>
            </a:r>
          </a:p>
        </p:txBody>
      </p:sp>
      <p:pic>
        <p:nvPicPr>
          <p:cNvPr id="8" name="Grafik 7">
            <a:extLst>
              <a:ext uri="{FF2B5EF4-FFF2-40B4-BE49-F238E27FC236}">
                <a16:creationId xmlns:a16="http://schemas.microsoft.com/office/drawing/2014/main" id="{F404DB05-DFF6-CA43-A1CC-F4CC8652D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28775"/>
            <a:ext cx="9144000" cy="3493097"/>
          </a:xfrm>
          <a:prstGeom prst="rect">
            <a:avLst/>
          </a:prstGeom>
        </p:spPr>
      </p:pic>
    </p:spTree>
    <p:extLst>
      <p:ext uri="{BB962C8B-B14F-4D97-AF65-F5344CB8AC3E}">
        <p14:creationId xmlns:p14="http://schemas.microsoft.com/office/powerpoint/2010/main" val="172187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9D0C0-0259-D746-B25D-8044D4857873}"/>
              </a:ext>
            </a:extLst>
          </p:cNvPr>
          <p:cNvSpPr>
            <a:spLocks noGrp="1"/>
          </p:cNvSpPr>
          <p:nvPr>
            <p:ph type="title"/>
          </p:nvPr>
        </p:nvSpPr>
        <p:spPr/>
        <p:txBody>
          <a:bodyPr/>
          <a:lstStyle/>
          <a:p>
            <a:r>
              <a:rPr lang="en-GB" dirty="0"/>
              <a:t>Testing Challenges - Human</a:t>
            </a:r>
            <a:endParaRPr lang="de-DE" dirty="0"/>
          </a:p>
        </p:txBody>
      </p:sp>
      <p:sp>
        <p:nvSpPr>
          <p:cNvPr id="3" name="Inhaltsplatzhalter 2">
            <a:extLst>
              <a:ext uri="{FF2B5EF4-FFF2-40B4-BE49-F238E27FC236}">
                <a16:creationId xmlns:a16="http://schemas.microsoft.com/office/drawing/2014/main" id="{BF79B835-DC0A-CF4E-8E50-D3B567A72967}"/>
              </a:ext>
            </a:extLst>
          </p:cNvPr>
          <p:cNvSpPr>
            <a:spLocks noGrp="1"/>
          </p:cNvSpPr>
          <p:nvPr>
            <p:ph sz="quarter" idx="10"/>
          </p:nvPr>
        </p:nvSpPr>
        <p:spPr>
          <a:xfrm>
            <a:off x="539750" y="1628775"/>
            <a:ext cx="8299450" cy="4681538"/>
          </a:xfrm>
        </p:spPr>
        <p:txBody>
          <a:bodyPr/>
          <a:lstStyle/>
          <a:p>
            <a:pPr>
              <a:buFont typeface="Wingdings" pitchFamily="2" charset="2"/>
              <a:buChar char="Ø"/>
            </a:pPr>
            <a:r>
              <a:rPr lang="en-GB" sz="2000" dirty="0"/>
              <a:t>Motion sickness</a:t>
            </a:r>
          </a:p>
          <a:p>
            <a:pPr>
              <a:buFont typeface="Wingdings" pitchFamily="2" charset="2"/>
              <a:buChar char="Ø"/>
            </a:pPr>
            <a:r>
              <a:rPr lang="en-GB" sz="2000" dirty="0"/>
              <a:t>Emotions</a:t>
            </a:r>
          </a:p>
          <a:p>
            <a:pPr>
              <a:buFont typeface="Wingdings" pitchFamily="2" charset="2"/>
              <a:buChar char="Ø"/>
            </a:pPr>
            <a:endParaRPr lang="en-GB" sz="2000" dirty="0"/>
          </a:p>
          <a:p>
            <a:pPr>
              <a:buFont typeface="Wingdings" pitchFamily="2" charset="2"/>
              <a:buChar char="Ø"/>
            </a:pPr>
            <a:r>
              <a:rPr lang="en-GB" sz="2000" dirty="0"/>
              <a:t>Physical attributes </a:t>
            </a:r>
          </a:p>
          <a:p>
            <a:pPr>
              <a:buFont typeface="Wingdings" pitchFamily="2" charset="2"/>
              <a:buChar char="Ø"/>
            </a:pPr>
            <a:r>
              <a:rPr lang="en-GB" sz="2000" dirty="0"/>
              <a:t>Height dimensions inside VR</a:t>
            </a:r>
          </a:p>
          <a:p>
            <a:pPr>
              <a:buFont typeface="Wingdings" pitchFamily="2" charset="2"/>
              <a:buChar char="Ø"/>
            </a:pPr>
            <a:r>
              <a:rPr lang="en-GB" sz="2000" dirty="0"/>
              <a:t>Immersion is key</a:t>
            </a:r>
          </a:p>
          <a:p>
            <a:pPr>
              <a:buFont typeface="Wingdings" pitchFamily="2" charset="2"/>
              <a:buChar char="Ø"/>
            </a:pPr>
            <a:r>
              <a:rPr lang="en-GB" sz="2000" dirty="0"/>
              <a:t>Harder to separate the “observer” from the “subject” point of view (science).</a:t>
            </a:r>
          </a:p>
          <a:p>
            <a:pPr>
              <a:buFont typeface="Wingdings" pitchFamily="2" charset="2"/>
              <a:buChar char="Ø"/>
            </a:pPr>
            <a:r>
              <a:rPr lang="en-GB" sz="2000" dirty="0"/>
              <a:t>Confirmation bias</a:t>
            </a:r>
          </a:p>
          <a:p>
            <a:pPr>
              <a:buFont typeface="Wingdings" pitchFamily="2" charset="2"/>
              <a:buChar char="Ø"/>
            </a:pPr>
            <a:r>
              <a:rPr lang="en-GB" sz="2000" dirty="0"/>
              <a:t>Resilience to motion sickness (can u de-</a:t>
            </a:r>
            <a:r>
              <a:rPr lang="en-GB" sz="2000" dirty="0" err="1"/>
              <a:t>sensibilize</a:t>
            </a:r>
            <a:r>
              <a:rPr lang="en-GB" sz="2000" dirty="0"/>
              <a:t>? No studies)</a:t>
            </a:r>
            <a:endParaRPr lang="en-GB" sz="2000" b="1" dirty="0">
              <a:solidFill>
                <a:srgbClr val="0A1828"/>
              </a:solidFill>
              <a:sym typeface="Wingdings" pitchFamily="2" charset="2"/>
            </a:endParaRPr>
          </a:p>
          <a:p>
            <a:endParaRPr lang="en-GB" sz="2000" dirty="0"/>
          </a:p>
          <a:p>
            <a:pPr marL="0" indent="0">
              <a:buNone/>
            </a:pPr>
            <a:endParaRPr lang="en-GB" sz="2800" dirty="0"/>
          </a:p>
        </p:txBody>
      </p:sp>
    </p:spTree>
    <p:extLst>
      <p:ext uri="{BB962C8B-B14F-4D97-AF65-F5344CB8AC3E}">
        <p14:creationId xmlns:p14="http://schemas.microsoft.com/office/powerpoint/2010/main" val="101387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0DAFDD46-445D-4CBD-897F-1D91929DEB83}"/>
              </a:ext>
            </a:extLst>
          </p:cNvPr>
          <p:cNvGraphicFramePr>
            <a:graphicFrameLocks noGrp="1"/>
          </p:cNvGraphicFramePr>
          <p:nvPr>
            <p:ph sz="quarter" idx="10"/>
            <p:extLst/>
          </p:nvPr>
        </p:nvGraphicFramePr>
        <p:xfrm>
          <a:off x="539750" y="1520031"/>
          <a:ext cx="7991475" cy="4681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ewitterblitz 4">
            <a:extLst>
              <a:ext uri="{FF2B5EF4-FFF2-40B4-BE49-F238E27FC236}">
                <a16:creationId xmlns:a16="http://schemas.microsoft.com/office/drawing/2014/main" id="{8CFA900D-C319-4002-964D-FA8178BB0AEF}"/>
              </a:ext>
            </a:extLst>
          </p:cNvPr>
          <p:cNvSpPr/>
          <p:nvPr/>
        </p:nvSpPr>
        <p:spPr>
          <a:xfrm rot="2064475">
            <a:off x="3600800" y="2095436"/>
            <a:ext cx="1872383" cy="2882777"/>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de-DE" dirty="0"/>
          </a:p>
        </p:txBody>
      </p:sp>
      <p:sp>
        <p:nvSpPr>
          <p:cNvPr id="6" name="Titel 1">
            <a:extLst>
              <a:ext uri="{FF2B5EF4-FFF2-40B4-BE49-F238E27FC236}">
                <a16:creationId xmlns:a16="http://schemas.microsoft.com/office/drawing/2014/main" id="{AAECAD40-88DD-4287-B870-B46825207F1F}"/>
              </a:ext>
            </a:extLst>
          </p:cNvPr>
          <p:cNvSpPr txBox="1">
            <a:spLocks/>
          </p:cNvSpPr>
          <p:nvPr/>
        </p:nvSpPr>
        <p:spPr>
          <a:xfrm>
            <a:off x="0" y="333375"/>
            <a:ext cx="9144000" cy="553565"/>
          </a:xfrm>
          <a:prstGeom prst="rect">
            <a:avLst/>
          </a:prstGeom>
        </p:spPr>
        <p:txBody>
          <a:bodyPr vert="horz" lIns="0" tIns="0" rIns="0" bIns="0" rtlCol="0" anchor="ctr">
            <a:noAutofit/>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1F4B7B"/>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dirty="0"/>
              <a:t>Motion sickness</a:t>
            </a:r>
          </a:p>
        </p:txBody>
      </p:sp>
    </p:spTree>
    <p:extLst>
      <p:ext uri="{BB962C8B-B14F-4D97-AF65-F5344CB8AC3E}">
        <p14:creationId xmlns:p14="http://schemas.microsoft.com/office/powerpoint/2010/main" val="38196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DCE5E-BB29-486C-BF9F-8D6125C43F04}"/>
              </a:ext>
            </a:extLst>
          </p:cNvPr>
          <p:cNvSpPr>
            <a:spLocks noGrp="1"/>
          </p:cNvSpPr>
          <p:nvPr>
            <p:ph type="title"/>
          </p:nvPr>
        </p:nvSpPr>
        <p:spPr>
          <a:xfrm>
            <a:off x="0" y="319087"/>
            <a:ext cx="9144000" cy="553565"/>
          </a:xfrm>
        </p:spPr>
        <p:txBody>
          <a:bodyPr/>
          <a:lstStyle/>
          <a:p>
            <a:r>
              <a:rPr lang="en-GB" dirty="0"/>
              <a:t>Motion – </a:t>
            </a:r>
            <a:br>
              <a:rPr lang="en-GB" dirty="0"/>
            </a:br>
            <a:r>
              <a:rPr lang="en-GB" dirty="0" err="1"/>
              <a:t>xR</a:t>
            </a:r>
            <a:r>
              <a:rPr lang="en-GB" dirty="0"/>
              <a:t> variants</a:t>
            </a:r>
          </a:p>
        </p:txBody>
      </p:sp>
      <p:graphicFrame>
        <p:nvGraphicFramePr>
          <p:cNvPr id="4" name="Inhaltsplatzhalter 3">
            <a:extLst>
              <a:ext uri="{FF2B5EF4-FFF2-40B4-BE49-F238E27FC236}">
                <a16:creationId xmlns:a16="http://schemas.microsoft.com/office/drawing/2014/main" id="{9E424F65-5447-434E-8C9B-E0E3D3DBFBB1}"/>
              </a:ext>
            </a:extLst>
          </p:cNvPr>
          <p:cNvGraphicFramePr>
            <a:graphicFrameLocks noGrp="1"/>
          </p:cNvGraphicFramePr>
          <p:nvPr>
            <p:ph sz="quarter" idx="10"/>
            <p:extLst/>
          </p:nvPr>
        </p:nvGraphicFramePr>
        <p:xfrm>
          <a:off x="1626914" y="1542700"/>
          <a:ext cx="6033048" cy="469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hteck: abgerundete Ecken 4">
            <a:extLst>
              <a:ext uri="{FF2B5EF4-FFF2-40B4-BE49-F238E27FC236}">
                <a16:creationId xmlns:a16="http://schemas.microsoft.com/office/drawing/2014/main" id="{488BCCEB-CD77-413F-99D3-2FDCB2771554}"/>
              </a:ext>
            </a:extLst>
          </p:cNvPr>
          <p:cNvSpPr/>
          <p:nvPr/>
        </p:nvSpPr>
        <p:spPr>
          <a:xfrm>
            <a:off x="617024" y="5022761"/>
            <a:ext cx="1846150" cy="1343316"/>
          </a:xfrm>
          <a:prstGeom prst="roundRect">
            <a:avLst/>
          </a:prstGeom>
          <a:blipFill dpi="0" rotWithShape="1">
            <a:blip r:embed="rId8"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fik 5" descr="Ein Bild, das drinnen, Boden, Wand enthält.&#10;&#10;Mit sehr hoher Zuverlässigkeit generierte Beschreibung">
            <a:extLst>
              <a:ext uri="{FF2B5EF4-FFF2-40B4-BE49-F238E27FC236}">
                <a16:creationId xmlns:a16="http://schemas.microsoft.com/office/drawing/2014/main" id="{BE532D9B-EC96-445B-B56D-B79CA028D9C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61693" y="4980450"/>
            <a:ext cx="1483818" cy="1343317"/>
          </a:xfrm>
          <a:prstGeom prst="roundRect">
            <a:avLst/>
          </a:prstGeom>
        </p:spPr>
      </p:pic>
      <p:pic>
        <p:nvPicPr>
          <p:cNvPr id="3" name="Grafik 2">
            <a:extLst>
              <a:ext uri="{FF2B5EF4-FFF2-40B4-BE49-F238E27FC236}">
                <a16:creationId xmlns:a16="http://schemas.microsoft.com/office/drawing/2014/main" id="{E1214F62-67BE-478D-B3B9-79D3910ED27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61693" y="1488157"/>
            <a:ext cx="1697742" cy="1199562"/>
          </a:xfrm>
          <a:prstGeom prst="roundRect">
            <a:avLst/>
          </a:prstGeom>
        </p:spPr>
      </p:pic>
    </p:spTree>
    <p:extLst>
      <p:ext uri="{BB962C8B-B14F-4D97-AF65-F5344CB8AC3E}">
        <p14:creationId xmlns:p14="http://schemas.microsoft.com/office/powerpoint/2010/main" val="16624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8978" y="324118"/>
            <a:ext cx="6592246" cy="562822"/>
          </a:xfrm>
        </p:spPr>
        <p:txBody>
          <a:bodyPr/>
          <a:lstStyle/>
          <a:p>
            <a:r>
              <a:rPr lang="en-GB" sz="4000" dirty="0">
                <a:solidFill>
                  <a:srgbClr val="1F4B7B"/>
                </a:solidFill>
              </a:rPr>
              <a:t>Conclusion for VR Testing</a:t>
            </a:r>
            <a:endParaRPr lang="en-GB" sz="2800" dirty="0"/>
          </a:p>
        </p:txBody>
      </p:sp>
      <p:sp>
        <p:nvSpPr>
          <p:cNvPr id="3" name="Untertitel 2"/>
          <p:cNvSpPr>
            <a:spLocks noGrp="1"/>
          </p:cNvSpPr>
          <p:nvPr>
            <p:ph type="subTitle" idx="1"/>
          </p:nvPr>
        </p:nvSpPr>
        <p:spPr>
          <a:xfrm>
            <a:off x="638978" y="1484784"/>
            <a:ext cx="8225622" cy="4808270"/>
          </a:xfrm>
        </p:spPr>
        <p:txBody>
          <a:bodyPr/>
          <a:lstStyle/>
          <a:p>
            <a:pPr marL="342900" indent="-342900" algn="l">
              <a:lnSpc>
                <a:spcPct val="150000"/>
              </a:lnSpc>
              <a:spcBef>
                <a:spcPts val="0"/>
              </a:spcBef>
              <a:buSzPct val="140000"/>
              <a:buFont typeface="Wingdings" pitchFamily="2" charset="2"/>
              <a:buChar char="è"/>
            </a:pPr>
            <a:r>
              <a:rPr lang="en-GB" sz="2000" b="1" dirty="0">
                <a:solidFill>
                  <a:srgbClr val="0A1828"/>
                </a:solidFill>
              </a:rPr>
              <a:t>VR has more „Human (B&amp;M)” issues than AR</a:t>
            </a:r>
          </a:p>
          <a:p>
            <a:pPr marL="342900" indent="-342900" algn="l">
              <a:lnSpc>
                <a:spcPct val="150000"/>
              </a:lnSpc>
              <a:spcBef>
                <a:spcPts val="0"/>
              </a:spcBef>
              <a:buSzPct val="140000"/>
              <a:buFont typeface="Wingdings" pitchFamily="2" charset="2"/>
              <a:buChar char="è"/>
            </a:pPr>
            <a:r>
              <a:rPr lang="en-GB" sz="2000" b="1" dirty="0">
                <a:solidFill>
                  <a:srgbClr val="0A1828"/>
                </a:solidFill>
                <a:sym typeface="Wingdings" pitchFamily="2" charset="2"/>
              </a:rPr>
              <a:t>Immersion is the key factor for the success of an VR experience</a:t>
            </a:r>
          </a:p>
          <a:p>
            <a:pPr marL="342900" indent="-342900" algn="l">
              <a:lnSpc>
                <a:spcPct val="150000"/>
              </a:lnSpc>
              <a:spcBef>
                <a:spcPts val="0"/>
              </a:spcBef>
              <a:buSzPct val="140000"/>
              <a:buFont typeface="Wingdings" pitchFamily="2" charset="2"/>
              <a:buChar char="è"/>
            </a:pPr>
            <a:endParaRPr lang="en-GB" sz="2000" b="1" dirty="0">
              <a:solidFill>
                <a:srgbClr val="0A1828"/>
              </a:solidFill>
              <a:sym typeface="Wingdings" pitchFamily="2" charset="2"/>
            </a:endParaRPr>
          </a:p>
          <a:p>
            <a:pPr marL="342900" indent="-342900" algn="l">
              <a:lnSpc>
                <a:spcPct val="150000"/>
              </a:lnSpc>
              <a:spcBef>
                <a:spcPts val="0"/>
              </a:spcBef>
              <a:buSzPct val="140000"/>
              <a:buFont typeface="Wingdings" pitchFamily="2" charset="2"/>
              <a:buChar char="è"/>
            </a:pPr>
            <a:r>
              <a:rPr lang="en-GB" sz="2000" b="1" dirty="0">
                <a:solidFill>
                  <a:srgbClr val="0A1828"/>
                </a:solidFill>
                <a:sym typeface="Wingdings" pitchFamily="2" charset="2"/>
              </a:rPr>
              <a:t>Harassment in virtual space (~safety gestures)</a:t>
            </a:r>
          </a:p>
          <a:p>
            <a:pPr marL="342900" indent="-342900" algn="l">
              <a:lnSpc>
                <a:spcPct val="150000"/>
              </a:lnSpc>
              <a:spcBef>
                <a:spcPts val="0"/>
              </a:spcBef>
              <a:buSzPct val="140000"/>
              <a:buFont typeface="Wingdings" pitchFamily="2" charset="2"/>
              <a:buChar char="è"/>
            </a:pPr>
            <a:r>
              <a:rPr lang="en-GB" sz="2000" b="1" dirty="0">
                <a:solidFill>
                  <a:srgbClr val="0A1828"/>
                </a:solidFill>
                <a:sym typeface="Wingdings" pitchFamily="2" charset="2"/>
              </a:rPr>
              <a:t>Data collection (biometrics)</a:t>
            </a:r>
          </a:p>
          <a:p>
            <a:pPr marL="342900" indent="-342900" algn="l">
              <a:lnSpc>
                <a:spcPct val="150000"/>
              </a:lnSpc>
              <a:spcBef>
                <a:spcPts val="0"/>
              </a:spcBef>
              <a:buSzPct val="140000"/>
              <a:buFont typeface="Wingdings" pitchFamily="2" charset="2"/>
              <a:buChar char="è"/>
            </a:pPr>
            <a:r>
              <a:rPr lang="en-GB" sz="2000" b="1" dirty="0">
                <a:solidFill>
                  <a:srgbClr val="0A1828"/>
                </a:solidFill>
                <a:sym typeface="Wingdings" pitchFamily="2" charset="2"/>
              </a:rPr>
              <a:t>Acceptance </a:t>
            </a:r>
            <a:r>
              <a:rPr lang="en-GB" sz="2000" b="1" dirty="0">
                <a:solidFill>
                  <a:srgbClr val="0A1828"/>
                </a:solidFill>
              </a:rPr>
              <a:t>by society (~ Google Glasses)</a:t>
            </a:r>
          </a:p>
          <a:p>
            <a:pPr marL="342900" indent="-342900" algn="l">
              <a:lnSpc>
                <a:spcPct val="150000"/>
              </a:lnSpc>
              <a:spcBef>
                <a:spcPts val="0"/>
              </a:spcBef>
              <a:buSzPct val="140000"/>
              <a:buFont typeface="Wingdings" pitchFamily="2" charset="2"/>
              <a:buChar char="è"/>
            </a:pPr>
            <a:r>
              <a:rPr lang="en-GB" sz="2000" b="1" dirty="0">
                <a:solidFill>
                  <a:srgbClr val="0A1828"/>
                </a:solidFill>
                <a:sym typeface="Wingdings" pitchFamily="2" charset="2"/>
              </a:rPr>
              <a:t>Automation above code level is still not mature</a:t>
            </a:r>
          </a:p>
          <a:p>
            <a:pPr marL="342900" indent="-342900" algn="l">
              <a:lnSpc>
                <a:spcPct val="150000"/>
              </a:lnSpc>
              <a:spcBef>
                <a:spcPts val="0"/>
              </a:spcBef>
              <a:buSzPct val="140000"/>
              <a:buFont typeface="Wingdings" pitchFamily="2" charset="2"/>
              <a:buChar char="è"/>
            </a:pPr>
            <a:endParaRPr lang="en-GB" sz="2000" b="1" dirty="0">
              <a:solidFill>
                <a:srgbClr val="0A1828"/>
              </a:solidFill>
              <a:sym typeface="Wingdings" pitchFamily="2" charset="2"/>
            </a:endParaRPr>
          </a:p>
          <a:p>
            <a:pPr marL="342900" indent="-342900" algn="l">
              <a:lnSpc>
                <a:spcPct val="150000"/>
              </a:lnSpc>
              <a:spcBef>
                <a:spcPts val="0"/>
              </a:spcBef>
              <a:buSzPct val="140000"/>
              <a:buFont typeface="Wingdings" pitchFamily="2" charset="2"/>
              <a:buChar char="ü"/>
            </a:pPr>
            <a:r>
              <a:rPr lang="en-GB" sz="2000" b="1" dirty="0">
                <a:solidFill>
                  <a:srgbClr val="0A1828"/>
                </a:solidFill>
                <a:sym typeface="Wingdings" pitchFamily="2" charset="2"/>
              </a:rPr>
              <a:t>Exploratory Testing, combined with Pairing can provide good results</a:t>
            </a:r>
          </a:p>
        </p:txBody>
      </p:sp>
    </p:spTree>
    <p:extLst>
      <p:ext uri="{BB962C8B-B14F-4D97-AF65-F5344CB8AC3E}">
        <p14:creationId xmlns:p14="http://schemas.microsoft.com/office/powerpoint/2010/main" val="304293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3712" y="297993"/>
            <a:ext cx="9180512" cy="562822"/>
          </a:xfrm>
        </p:spPr>
        <p:txBody>
          <a:bodyPr/>
          <a:lstStyle/>
          <a:p>
            <a:r>
              <a:rPr lang="en-GB" sz="4000" dirty="0">
                <a:solidFill>
                  <a:srgbClr val="1F4B7B"/>
                </a:solidFill>
              </a:rPr>
              <a:t>Bonus - Useful tools and tips</a:t>
            </a:r>
            <a:br>
              <a:rPr lang="en-GB" sz="2800" dirty="0">
                <a:solidFill>
                  <a:schemeClr val="bg2">
                    <a:lumMod val="50000"/>
                  </a:schemeClr>
                </a:solidFill>
              </a:rPr>
            </a:br>
            <a:endParaRPr lang="en-GB" sz="2800" dirty="0"/>
          </a:p>
        </p:txBody>
      </p:sp>
      <p:pic>
        <p:nvPicPr>
          <p:cNvPr id="6" name="Grafik 5">
            <a:extLst>
              <a:ext uri="{FF2B5EF4-FFF2-40B4-BE49-F238E27FC236}">
                <a16:creationId xmlns:a16="http://schemas.microsoft.com/office/drawing/2014/main" id="{A83D219B-3725-C542-9FDA-ED46B070AB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0228" y="1414990"/>
            <a:ext cx="6763544" cy="5334650"/>
          </a:xfrm>
          <a:prstGeom prst="rect">
            <a:avLst/>
          </a:prstGeom>
        </p:spPr>
      </p:pic>
    </p:spTree>
    <p:extLst>
      <p:ext uri="{BB962C8B-B14F-4D97-AF65-F5344CB8AC3E}">
        <p14:creationId xmlns:p14="http://schemas.microsoft.com/office/powerpoint/2010/main" val="17759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22CFA35-757C-EB45-8084-BE1123911117}"/>
              </a:ext>
            </a:extLst>
          </p:cNvPr>
          <p:cNvSpPr>
            <a:spLocks noGrp="1"/>
          </p:cNvSpPr>
          <p:nvPr>
            <p:ph type="title"/>
          </p:nvPr>
        </p:nvSpPr>
        <p:spPr/>
        <p:txBody>
          <a:bodyPr/>
          <a:lstStyle/>
          <a:p>
            <a:r>
              <a:rPr lang="en-GB" sz="2400"/>
              <a:t>Data and facts of MaibornWolff</a:t>
            </a:r>
            <a:endParaRPr lang="en-GB" sz="2400" dirty="0"/>
          </a:p>
        </p:txBody>
      </p:sp>
      <p:sp>
        <p:nvSpPr>
          <p:cNvPr id="15" name="Shape 183">
            <a:extLst>
              <a:ext uri="{FF2B5EF4-FFF2-40B4-BE49-F238E27FC236}">
                <a16:creationId xmlns:a16="http://schemas.microsoft.com/office/drawing/2014/main" id="{2169AA43-12FF-9947-B413-5582A9D2F7C0}"/>
              </a:ext>
            </a:extLst>
          </p:cNvPr>
          <p:cNvSpPr txBox="1">
            <a:spLocks/>
          </p:cNvSpPr>
          <p:nvPr/>
        </p:nvSpPr>
        <p:spPr>
          <a:xfrm>
            <a:off x="-3817931" y="3971353"/>
            <a:ext cx="6840760" cy="855663"/>
          </a:xfrm>
          <a:prstGeom prst="rect">
            <a:avLst/>
          </a:prstGeom>
        </p:spPr>
        <p:txBody>
          <a:bodyPr/>
          <a:lstStyle>
            <a:lvl1pPr marL="0" marR="0" indent="0" algn="l" defTabSz="410751"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defRPr sz="2800">
                <a:solidFill>
                  <a:srgbClr val="4C71A2"/>
                </a:solidFill>
                <a:latin typeface="Roboto-Light"/>
                <a:ea typeface="Roboto-Light"/>
                <a:cs typeface="Roboto-Light"/>
                <a:sym typeface="Roboto-Light"/>
              </a:defRPr>
            </a:pPr>
            <a:endParaRPr lang="en-GB" sz="2800" dirty="0">
              <a:solidFill>
                <a:srgbClr val="4C71A2"/>
              </a:solidFill>
              <a:latin typeface="+mj-lt"/>
              <a:ea typeface="Roboto-Light"/>
              <a:cs typeface="Roboto-Light"/>
              <a:sym typeface="Roboto-Light"/>
            </a:endParaRPr>
          </a:p>
        </p:txBody>
      </p:sp>
      <p:pic>
        <p:nvPicPr>
          <p:cNvPr id="110" name="der-com.pdf">
            <a:extLst>
              <a:ext uri="{FF2B5EF4-FFF2-40B4-BE49-F238E27FC236}">
                <a16:creationId xmlns:a16="http://schemas.microsoft.com/office/drawing/2014/main" id="{4B8A1A2E-6A02-664F-A323-DDCA3F62FB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1045" y="5586899"/>
            <a:ext cx="594498" cy="337076"/>
          </a:xfrm>
          <a:prstGeom prst="rect">
            <a:avLst/>
          </a:prstGeom>
          <a:ln w="12700">
            <a:miter lim="400000"/>
          </a:ln>
        </p:spPr>
      </p:pic>
      <p:pic>
        <p:nvPicPr>
          <p:cNvPr id="111" name="volkswagen.pdf">
            <a:extLst>
              <a:ext uri="{FF2B5EF4-FFF2-40B4-BE49-F238E27FC236}">
                <a16:creationId xmlns:a16="http://schemas.microsoft.com/office/drawing/2014/main" id="{3FB4DC3D-CC3B-FD40-BCEF-C0DC1C9E4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311" y="5941830"/>
            <a:ext cx="425294" cy="407609"/>
          </a:xfrm>
          <a:prstGeom prst="rect">
            <a:avLst/>
          </a:prstGeom>
          <a:ln w="12700">
            <a:miter lim="400000"/>
          </a:ln>
        </p:spPr>
      </p:pic>
      <p:pic>
        <p:nvPicPr>
          <p:cNvPr id="112" name="mercedes-benz.pdf">
            <a:extLst>
              <a:ext uri="{FF2B5EF4-FFF2-40B4-BE49-F238E27FC236}">
                <a16:creationId xmlns:a16="http://schemas.microsoft.com/office/drawing/2014/main" id="{C64649FB-6968-C44A-AEB3-B14CD497350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25674" y="5995621"/>
            <a:ext cx="368991" cy="347468"/>
          </a:xfrm>
          <a:prstGeom prst="rect">
            <a:avLst/>
          </a:prstGeom>
          <a:ln w="12700">
            <a:miter lim="400000"/>
          </a:ln>
        </p:spPr>
      </p:pic>
      <p:grpSp>
        <p:nvGrpSpPr>
          <p:cNvPr id="113" name="Group 326">
            <a:extLst>
              <a:ext uri="{FF2B5EF4-FFF2-40B4-BE49-F238E27FC236}">
                <a16:creationId xmlns:a16="http://schemas.microsoft.com/office/drawing/2014/main" id="{405F2D91-C996-AE4D-8BBD-9BF8EC93D93D}"/>
              </a:ext>
            </a:extLst>
          </p:cNvPr>
          <p:cNvGrpSpPr/>
          <p:nvPr/>
        </p:nvGrpSpPr>
        <p:grpSpPr>
          <a:xfrm>
            <a:off x="1719680" y="5995621"/>
            <a:ext cx="1654485" cy="307042"/>
            <a:chOff x="0" y="-12965"/>
            <a:chExt cx="1814603" cy="277065"/>
          </a:xfrm>
        </p:grpSpPr>
        <p:pic>
          <p:nvPicPr>
            <p:cNvPr id="185" name="SBB_CFF_FFS.pdf">
              <a:extLst>
                <a:ext uri="{FF2B5EF4-FFF2-40B4-BE49-F238E27FC236}">
                  <a16:creationId xmlns:a16="http://schemas.microsoft.com/office/drawing/2014/main" id="{B9090B3B-42CF-EB49-96C5-445365E34A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42577"/>
              <a:ext cx="548089" cy="191854"/>
            </a:xfrm>
            <a:prstGeom prst="rect">
              <a:avLst/>
            </a:prstGeom>
            <a:ln w="12700" cap="flat">
              <a:noFill/>
              <a:miter lim="400000"/>
            </a:ln>
            <a:effectLst/>
          </p:spPr>
        </p:pic>
        <p:sp>
          <p:nvSpPr>
            <p:cNvPr id="186" name="Shape 325">
              <a:extLst>
                <a:ext uri="{FF2B5EF4-FFF2-40B4-BE49-F238E27FC236}">
                  <a16:creationId xmlns:a16="http://schemas.microsoft.com/office/drawing/2014/main" id="{3036D8B6-2B83-5E48-915D-A26784A3A897}"/>
                </a:ext>
              </a:extLst>
            </p:cNvPr>
            <p:cNvSpPr/>
            <p:nvPr/>
          </p:nvSpPr>
          <p:spPr>
            <a:xfrm>
              <a:off x="548227" y="-12965"/>
              <a:ext cx="1266376" cy="2770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defRPr sz="1400" b="1">
                  <a:solidFill>
                    <a:srgbClr val="666B6C"/>
                  </a:solidFill>
                  <a:latin typeface="Arial"/>
                  <a:ea typeface="Arial"/>
                  <a:cs typeface="Arial"/>
                  <a:sym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666B6C"/>
                  </a:solidFill>
                  <a:effectLst/>
                  <a:uLnTx/>
                  <a:uFillTx/>
                  <a:latin typeface="Arial" panose="020B0604020202020204" pitchFamily="34" charset="0"/>
                  <a:ea typeface="Roboto Light" panose="02000000000000000000" pitchFamily="2" charset="0"/>
                  <a:cs typeface="Arial" panose="020B0604020202020204" pitchFamily="34" charset="0"/>
                  <a:sym typeface="Arial"/>
                </a:rPr>
                <a:t>SBB CFS FFS</a:t>
              </a:r>
              <a:endParaRPr kumimoji="0" lang="en-GB" sz="1400" b="1" i="0" u="none" strike="noStrike" kern="0" cap="none" spc="0" normalizeH="0" baseline="0" noProof="0" dirty="0">
                <a:ln>
                  <a:noFill/>
                </a:ln>
                <a:solidFill>
                  <a:srgbClr val="666B6C"/>
                </a:solidFill>
                <a:effectLst/>
                <a:uLnTx/>
                <a:uFillTx/>
                <a:latin typeface="Arial" panose="020B0604020202020204" pitchFamily="34" charset="0"/>
                <a:ea typeface="Roboto Light" panose="02000000000000000000" pitchFamily="2" charset="0"/>
                <a:cs typeface="Arial" panose="020B0604020202020204" pitchFamily="34" charset="0"/>
                <a:sym typeface="Arial"/>
              </a:endParaRPr>
            </a:p>
          </p:txBody>
        </p:sp>
      </p:grpSp>
      <p:pic>
        <p:nvPicPr>
          <p:cNvPr id="114" name="bmw.pdf">
            <a:extLst>
              <a:ext uri="{FF2B5EF4-FFF2-40B4-BE49-F238E27FC236}">
                <a16:creationId xmlns:a16="http://schemas.microsoft.com/office/drawing/2014/main" id="{DD238E44-D94D-934C-975A-0C1A16C612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3429" y="5964225"/>
            <a:ext cx="398548" cy="378828"/>
          </a:xfrm>
          <a:prstGeom prst="rect">
            <a:avLst/>
          </a:prstGeom>
          <a:ln w="12700">
            <a:miter lim="400000"/>
          </a:ln>
        </p:spPr>
      </p:pic>
      <p:pic>
        <p:nvPicPr>
          <p:cNvPr id="115" name="Payback.pdf">
            <a:extLst>
              <a:ext uri="{FF2B5EF4-FFF2-40B4-BE49-F238E27FC236}">
                <a16:creationId xmlns:a16="http://schemas.microsoft.com/office/drawing/2014/main" id="{950EFF09-629B-9743-8BB1-016954F9E8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459974" y="6033796"/>
            <a:ext cx="707229" cy="291531"/>
          </a:xfrm>
          <a:prstGeom prst="rect">
            <a:avLst/>
          </a:prstGeom>
          <a:ln w="12700">
            <a:miter lim="400000"/>
          </a:ln>
        </p:spPr>
      </p:pic>
      <p:pic>
        <p:nvPicPr>
          <p:cNvPr id="116" name="Deutsche_Bahn_AG.pdf">
            <a:extLst>
              <a:ext uri="{FF2B5EF4-FFF2-40B4-BE49-F238E27FC236}">
                <a16:creationId xmlns:a16="http://schemas.microsoft.com/office/drawing/2014/main" id="{6F1382CF-88D7-1A4D-A201-B97196A17733}"/>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83718" y="5897858"/>
            <a:ext cx="515724" cy="362869"/>
          </a:xfrm>
          <a:custGeom>
            <a:avLst/>
            <a:gdLst/>
            <a:ahLst/>
            <a:cxnLst>
              <a:cxn ang="0">
                <a:pos x="wd2" y="hd2"/>
              </a:cxn>
              <a:cxn ang="5400000">
                <a:pos x="wd2" y="hd2"/>
              </a:cxn>
              <a:cxn ang="10800000">
                <a:pos x="wd2" y="hd2"/>
              </a:cxn>
              <a:cxn ang="16200000">
                <a:pos x="wd2" y="hd2"/>
              </a:cxn>
            </a:cxnLst>
            <a:rect l="0" t="0" r="r" b="b"/>
            <a:pathLst>
              <a:path w="21566" h="21600" extrusionOk="0">
                <a:moveTo>
                  <a:pt x="10792" y="0"/>
                </a:moveTo>
                <a:cubicBezTo>
                  <a:pt x="3068" y="0"/>
                  <a:pt x="2182" y="40"/>
                  <a:pt x="1812" y="315"/>
                </a:cubicBezTo>
                <a:cubicBezTo>
                  <a:pt x="1242" y="738"/>
                  <a:pt x="683" y="1516"/>
                  <a:pt x="338" y="2388"/>
                </a:cubicBezTo>
                <a:cubicBezTo>
                  <a:pt x="55" y="3102"/>
                  <a:pt x="46" y="3365"/>
                  <a:pt x="8" y="10341"/>
                </a:cubicBezTo>
                <a:cubicBezTo>
                  <a:pt x="-17" y="14838"/>
                  <a:pt x="19" y="17807"/>
                  <a:pt x="105" y="18241"/>
                </a:cubicBezTo>
                <a:cubicBezTo>
                  <a:pt x="359" y="19516"/>
                  <a:pt x="989" y="20599"/>
                  <a:pt x="1773" y="21128"/>
                </a:cubicBezTo>
                <a:lnTo>
                  <a:pt x="2491" y="21600"/>
                </a:lnTo>
                <a:lnTo>
                  <a:pt x="19075" y="21600"/>
                </a:lnTo>
                <a:lnTo>
                  <a:pt x="19793" y="21154"/>
                </a:lnTo>
                <a:cubicBezTo>
                  <a:pt x="20584" y="20655"/>
                  <a:pt x="21233" y="19597"/>
                  <a:pt x="21461" y="18451"/>
                </a:cubicBezTo>
                <a:cubicBezTo>
                  <a:pt x="21551" y="17998"/>
                  <a:pt x="21583" y="15040"/>
                  <a:pt x="21558" y="10314"/>
                </a:cubicBezTo>
                <a:lnTo>
                  <a:pt x="21519" y="2913"/>
                </a:lnTo>
                <a:lnTo>
                  <a:pt x="21112" y="2021"/>
                </a:lnTo>
                <a:cubicBezTo>
                  <a:pt x="20857" y="1464"/>
                  <a:pt x="20457" y="896"/>
                  <a:pt x="20045" y="551"/>
                </a:cubicBezTo>
                <a:lnTo>
                  <a:pt x="19366" y="0"/>
                </a:lnTo>
                <a:lnTo>
                  <a:pt x="10792" y="0"/>
                </a:lnTo>
                <a:close/>
                <a:moveTo>
                  <a:pt x="1948" y="2021"/>
                </a:moveTo>
                <a:lnTo>
                  <a:pt x="10851" y="2021"/>
                </a:lnTo>
                <a:lnTo>
                  <a:pt x="19754" y="2021"/>
                </a:lnTo>
                <a:lnTo>
                  <a:pt x="19754" y="10761"/>
                </a:lnTo>
                <a:lnTo>
                  <a:pt x="19754" y="19500"/>
                </a:lnTo>
                <a:lnTo>
                  <a:pt x="10889" y="19527"/>
                </a:lnTo>
                <a:cubicBezTo>
                  <a:pt x="3865" y="19564"/>
                  <a:pt x="1999" y="19526"/>
                  <a:pt x="1948" y="19343"/>
                </a:cubicBezTo>
                <a:cubicBezTo>
                  <a:pt x="1912" y="19216"/>
                  <a:pt x="1909" y="15279"/>
                  <a:pt x="1928" y="10577"/>
                </a:cubicBezTo>
                <a:lnTo>
                  <a:pt x="1948" y="2021"/>
                </a:lnTo>
                <a:close/>
                <a:moveTo>
                  <a:pt x="3654" y="4094"/>
                </a:moveTo>
                <a:lnTo>
                  <a:pt x="3654" y="10734"/>
                </a:lnTo>
                <a:lnTo>
                  <a:pt x="3654" y="17374"/>
                </a:lnTo>
                <a:lnTo>
                  <a:pt x="5458" y="17374"/>
                </a:lnTo>
                <a:cubicBezTo>
                  <a:pt x="7580" y="17374"/>
                  <a:pt x="8413" y="17104"/>
                  <a:pt x="9086" y="16220"/>
                </a:cubicBezTo>
                <a:cubicBezTo>
                  <a:pt x="9865" y="15195"/>
                  <a:pt x="10313" y="13296"/>
                  <a:pt x="10405" y="11312"/>
                </a:cubicBezTo>
                <a:cubicBezTo>
                  <a:pt x="10450" y="10320"/>
                  <a:pt x="10409" y="9298"/>
                  <a:pt x="10269" y="8372"/>
                </a:cubicBezTo>
                <a:cubicBezTo>
                  <a:pt x="10128" y="7446"/>
                  <a:pt x="9887" y="6614"/>
                  <a:pt x="9551" y="5958"/>
                </a:cubicBezTo>
                <a:cubicBezTo>
                  <a:pt x="9317" y="5500"/>
                  <a:pt x="8927" y="5069"/>
                  <a:pt x="8445" y="4750"/>
                </a:cubicBezTo>
                <a:cubicBezTo>
                  <a:pt x="8272" y="4636"/>
                  <a:pt x="8127" y="4532"/>
                  <a:pt x="7980" y="4462"/>
                </a:cubicBezTo>
                <a:cubicBezTo>
                  <a:pt x="7538" y="4252"/>
                  <a:pt x="7061" y="4226"/>
                  <a:pt x="5672" y="4173"/>
                </a:cubicBezTo>
                <a:lnTo>
                  <a:pt x="3654" y="4094"/>
                </a:lnTo>
                <a:close/>
                <a:moveTo>
                  <a:pt x="11258" y="4121"/>
                </a:moveTo>
                <a:lnTo>
                  <a:pt x="11258" y="10761"/>
                </a:lnTo>
                <a:lnTo>
                  <a:pt x="11258" y="17401"/>
                </a:lnTo>
                <a:lnTo>
                  <a:pt x="13818" y="17348"/>
                </a:lnTo>
                <a:cubicBezTo>
                  <a:pt x="15902" y="17294"/>
                  <a:pt x="16434" y="17213"/>
                  <a:pt x="16786" y="16955"/>
                </a:cubicBezTo>
                <a:cubicBezTo>
                  <a:pt x="16996" y="16801"/>
                  <a:pt x="17175" y="16611"/>
                  <a:pt x="17329" y="16377"/>
                </a:cubicBezTo>
                <a:cubicBezTo>
                  <a:pt x="17483" y="16143"/>
                  <a:pt x="17618" y="15880"/>
                  <a:pt x="17717" y="15590"/>
                </a:cubicBezTo>
                <a:cubicBezTo>
                  <a:pt x="18314" y="13852"/>
                  <a:pt x="17928" y="11334"/>
                  <a:pt x="16631" y="10682"/>
                </a:cubicBezTo>
                <a:cubicBezTo>
                  <a:pt x="16363" y="10547"/>
                  <a:pt x="16371" y="10523"/>
                  <a:pt x="16631" y="10314"/>
                </a:cubicBezTo>
                <a:cubicBezTo>
                  <a:pt x="16864" y="10128"/>
                  <a:pt x="17052" y="9905"/>
                  <a:pt x="17213" y="9658"/>
                </a:cubicBezTo>
                <a:cubicBezTo>
                  <a:pt x="17374" y="9411"/>
                  <a:pt x="17494" y="9148"/>
                  <a:pt x="17581" y="8845"/>
                </a:cubicBezTo>
                <a:cubicBezTo>
                  <a:pt x="17757" y="8238"/>
                  <a:pt x="17782" y="7531"/>
                  <a:pt x="17659" y="6719"/>
                </a:cubicBezTo>
                <a:cubicBezTo>
                  <a:pt x="17575" y="6163"/>
                  <a:pt x="17409" y="5502"/>
                  <a:pt x="17271" y="5249"/>
                </a:cubicBezTo>
                <a:cubicBezTo>
                  <a:pt x="17149" y="5026"/>
                  <a:pt x="17028" y="4835"/>
                  <a:pt x="16883" y="4698"/>
                </a:cubicBezTo>
                <a:cubicBezTo>
                  <a:pt x="16448" y="4286"/>
                  <a:pt x="15738" y="4222"/>
                  <a:pt x="13741" y="4173"/>
                </a:cubicBezTo>
                <a:lnTo>
                  <a:pt x="11258" y="4121"/>
                </a:lnTo>
                <a:close/>
                <a:moveTo>
                  <a:pt x="14090" y="6194"/>
                </a:moveTo>
                <a:cubicBezTo>
                  <a:pt x="14843" y="6145"/>
                  <a:pt x="14971" y="6206"/>
                  <a:pt x="15273" y="6614"/>
                </a:cubicBezTo>
                <a:cubicBezTo>
                  <a:pt x="15521" y="6949"/>
                  <a:pt x="15622" y="7268"/>
                  <a:pt x="15622" y="7795"/>
                </a:cubicBezTo>
                <a:cubicBezTo>
                  <a:pt x="15622" y="8764"/>
                  <a:pt x="15268" y="9278"/>
                  <a:pt x="14517" y="9475"/>
                </a:cubicBezTo>
                <a:cubicBezTo>
                  <a:pt x="13645" y="9702"/>
                  <a:pt x="13297" y="9676"/>
                  <a:pt x="13217" y="9396"/>
                </a:cubicBezTo>
                <a:cubicBezTo>
                  <a:pt x="13179" y="9261"/>
                  <a:pt x="13176" y="8516"/>
                  <a:pt x="13198" y="7716"/>
                </a:cubicBezTo>
                <a:lnTo>
                  <a:pt x="13236" y="6246"/>
                </a:lnTo>
                <a:lnTo>
                  <a:pt x="14090" y="6194"/>
                </a:lnTo>
                <a:close/>
                <a:moveTo>
                  <a:pt x="6351" y="6378"/>
                </a:moveTo>
                <a:cubicBezTo>
                  <a:pt x="6481" y="6365"/>
                  <a:pt x="6589" y="6369"/>
                  <a:pt x="6680" y="6378"/>
                </a:cubicBezTo>
                <a:cubicBezTo>
                  <a:pt x="6956" y="6405"/>
                  <a:pt x="7110" y="6564"/>
                  <a:pt x="7456" y="7034"/>
                </a:cubicBezTo>
                <a:cubicBezTo>
                  <a:pt x="8029" y="7810"/>
                  <a:pt x="8271" y="8915"/>
                  <a:pt x="8271" y="10656"/>
                </a:cubicBezTo>
                <a:cubicBezTo>
                  <a:pt x="8271" y="12805"/>
                  <a:pt x="7938" y="14109"/>
                  <a:pt x="7185" y="14829"/>
                </a:cubicBezTo>
                <a:cubicBezTo>
                  <a:pt x="6728" y="15264"/>
                  <a:pt x="5839" y="15434"/>
                  <a:pt x="5749" y="15117"/>
                </a:cubicBezTo>
                <a:cubicBezTo>
                  <a:pt x="5711" y="14984"/>
                  <a:pt x="5710" y="12979"/>
                  <a:pt x="5730" y="10656"/>
                </a:cubicBezTo>
                <a:lnTo>
                  <a:pt x="5769" y="6430"/>
                </a:lnTo>
                <a:lnTo>
                  <a:pt x="6351" y="6378"/>
                </a:lnTo>
                <a:close/>
                <a:moveTo>
                  <a:pt x="13624" y="11522"/>
                </a:moveTo>
                <a:cubicBezTo>
                  <a:pt x="14991" y="11311"/>
                  <a:pt x="15894" y="12045"/>
                  <a:pt x="15894" y="13385"/>
                </a:cubicBezTo>
                <a:cubicBezTo>
                  <a:pt x="15894" y="14317"/>
                  <a:pt x="15538" y="14879"/>
                  <a:pt x="14788" y="15170"/>
                </a:cubicBezTo>
                <a:cubicBezTo>
                  <a:pt x="14122" y="15428"/>
                  <a:pt x="13299" y="15407"/>
                  <a:pt x="13217" y="15117"/>
                </a:cubicBezTo>
                <a:cubicBezTo>
                  <a:pt x="13179" y="14983"/>
                  <a:pt x="13176" y="14130"/>
                  <a:pt x="13198" y="13228"/>
                </a:cubicBezTo>
                <a:lnTo>
                  <a:pt x="13236" y="11574"/>
                </a:lnTo>
                <a:lnTo>
                  <a:pt x="13624" y="11522"/>
                </a:lnTo>
                <a:close/>
              </a:path>
            </a:pathLst>
          </a:custGeom>
          <a:ln w="12700">
            <a:miter lim="400000"/>
          </a:ln>
        </p:spPr>
      </p:pic>
      <p:pic>
        <p:nvPicPr>
          <p:cNvPr id="117" name="Creditplus_Bank.pdf">
            <a:extLst>
              <a:ext uri="{FF2B5EF4-FFF2-40B4-BE49-F238E27FC236}">
                <a16:creationId xmlns:a16="http://schemas.microsoft.com/office/drawing/2014/main" id="{AF3C4DE2-A94E-A74B-A76C-8B09A3BEAF9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719821" y="6051925"/>
            <a:ext cx="672175" cy="260229"/>
          </a:xfrm>
          <a:prstGeom prst="rect">
            <a:avLst/>
          </a:prstGeom>
          <a:ln w="12700">
            <a:miter lim="400000"/>
          </a:ln>
        </p:spPr>
      </p:pic>
      <p:pic>
        <p:nvPicPr>
          <p:cNvPr id="118" name="Lichtblick.svg.png">
            <a:extLst>
              <a:ext uri="{FF2B5EF4-FFF2-40B4-BE49-F238E27FC236}">
                <a16:creationId xmlns:a16="http://schemas.microsoft.com/office/drawing/2014/main" id="{CE46017D-7488-1D41-A59B-61713D71803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35198" y="5537986"/>
            <a:ext cx="929004" cy="205752"/>
          </a:xfrm>
          <a:prstGeom prst="rect">
            <a:avLst/>
          </a:prstGeom>
          <a:ln w="12700">
            <a:miter lim="400000"/>
          </a:ln>
        </p:spPr>
      </p:pic>
      <p:pic>
        <p:nvPicPr>
          <p:cNvPr id="119" name="Linde.pdf">
            <a:extLst>
              <a:ext uri="{FF2B5EF4-FFF2-40B4-BE49-F238E27FC236}">
                <a16:creationId xmlns:a16="http://schemas.microsoft.com/office/drawing/2014/main" id="{D40E028F-AFC8-5D46-A73A-A6584623ECF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2317976" y="5692200"/>
            <a:ext cx="817222" cy="205659"/>
          </a:xfrm>
          <a:custGeom>
            <a:avLst/>
            <a:gdLst/>
            <a:ahLst/>
            <a:cxnLst>
              <a:cxn ang="0">
                <a:pos x="wd2" y="hd2"/>
              </a:cxn>
              <a:cxn ang="5400000">
                <a:pos x="wd2" y="hd2"/>
              </a:cxn>
              <a:cxn ang="10800000">
                <a:pos x="wd2" y="hd2"/>
              </a:cxn>
              <a:cxn ang="16200000">
                <a:pos x="wd2" y="hd2"/>
              </a:cxn>
            </a:cxnLst>
            <a:rect l="0" t="0" r="r" b="b"/>
            <a:pathLst>
              <a:path w="21509" h="21113" extrusionOk="0">
                <a:moveTo>
                  <a:pt x="10692" y="0"/>
                </a:moveTo>
                <a:cubicBezTo>
                  <a:pt x="9942" y="0"/>
                  <a:pt x="9206" y="184"/>
                  <a:pt x="8738" y="593"/>
                </a:cubicBezTo>
                <a:cubicBezTo>
                  <a:pt x="7114" y="2013"/>
                  <a:pt x="6177" y="4591"/>
                  <a:pt x="4838" y="11264"/>
                </a:cubicBezTo>
                <a:lnTo>
                  <a:pt x="3888" y="16006"/>
                </a:lnTo>
                <a:lnTo>
                  <a:pt x="3479" y="15644"/>
                </a:lnTo>
                <a:cubicBezTo>
                  <a:pt x="3252" y="15449"/>
                  <a:pt x="2570" y="15309"/>
                  <a:pt x="1960" y="15314"/>
                </a:cubicBezTo>
                <a:cubicBezTo>
                  <a:pt x="678" y="15325"/>
                  <a:pt x="68" y="16194"/>
                  <a:pt x="6" y="18147"/>
                </a:cubicBezTo>
                <a:cubicBezTo>
                  <a:pt x="-35" y="19426"/>
                  <a:pt x="120" y="19984"/>
                  <a:pt x="681" y="20617"/>
                </a:cubicBezTo>
                <a:cubicBezTo>
                  <a:pt x="1196" y="21197"/>
                  <a:pt x="2967" y="20969"/>
                  <a:pt x="3381" y="20254"/>
                </a:cubicBezTo>
                <a:cubicBezTo>
                  <a:pt x="3642" y="19805"/>
                  <a:pt x="3777" y="19833"/>
                  <a:pt x="4172" y="20419"/>
                </a:cubicBezTo>
                <a:cubicBezTo>
                  <a:pt x="4849" y="21423"/>
                  <a:pt x="5548" y="21309"/>
                  <a:pt x="6197" y="20090"/>
                </a:cubicBezTo>
                <a:lnTo>
                  <a:pt x="6748" y="19036"/>
                </a:lnTo>
                <a:lnTo>
                  <a:pt x="6855" y="20090"/>
                </a:lnTo>
                <a:cubicBezTo>
                  <a:pt x="6938" y="20904"/>
                  <a:pt x="7046" y="21111"/>
                  <a:pt x="7361" y="21111"/>
                </a:cubicBezTo>
                <a:cubicBezTo>
                  <a:pt x="7671" y="21111"/>
                  <a:pt x="7920" y="20617"/>
                  <a:pt x="8462" y="18937"/>
                </a:cubicBezTo>
                <a:cubicBezTo>
                  <a:pt x="8847" y="17744"/>
                  <a:pt x="9196" y="16959"/>
                  <a:pt x="9235" y="17192"/>
                </a:cubicBezTo>
                <a:cubicBezTo>
                  <a:pt x="9274" y="17424"/>
                  <a:pt x="9227" y="18330"/>
                  <a:pt x="9129" y="19201"/>
                </a:cubicBezTo>
                <a:cubicBezTo>
                  <a:pt x="9030" y="20071"/>
                  <a:pt x="8951" y="20856"/>
                  <a:pt x="8951" y="20946"/>
                </a:cubicBezTo>
                <a:cubicBezTo>
                  <a:pt x="8951" y="21036"/>
                  <a:pt x="9231" y="21111"/>
                  <a:pt x="9573" y="21111"/>
                </a:cubicBezTo>
                <a:cubicBezTo>
                  <a:pt x="10192" y="21111"/>
                  <a:pt x="10187" y="21093"/>
                  <a:pt x="10319" y="19464"/>
                </a:cubicBezTo>
                <a:cubicBezTo>
                  <a:pt x="10476" y="17523"/>
                  <a:pt x="11068" y="15282"/>
                  <a:pt x="11323" y="15644"/>
                </a:cubicBezTo>
                <a:cubicBezTo>
                  <a:pt x="11480" y="15867"/>
                  <a:pt x="11475" y="16093"/>
                  <a:pt x="11314" y="17850"/>
                </a:cubicBezTo>
                <a:cubicBezTo>
                  <a:pt x="11214" y="18934"/>
                  <a:pt x="11162" y="20133"/>
                  <a:pt x="11198" y="20485"/>
                </a:cubicBezTo>
                <a:cubicBezTo>
                  <a:pt x="11299" y="21458"/>
                  <a:pt x="11983" y="21256"/>
                  <a:pt x="12575" y="20090"/>
                </a:cubicBezTo>
                <a:lnTo>
                  <a:pt x="13090" y="19069"/>
                </a:lnTo>
                <a:lnTo>
                  <a:pt x="13339" y="20090"/>
                </a:lnTo>
                <a:cubicBezTo>
                  <a:pt x="13623" y="21271"/>
                  <a:pt x="14141" y="21451"/>
                  <a:pt x="14627" y="20518"/>
                </a:cubicBezTo>
                <a:cubicBezTo>
                  <a:pt x="14899" y="19996"/>
                  <a:pt x="14976" y="19996"/>
                  <a:pt x="15169" y="20518"/>
                </a:cubicBezTo>
                <a:cubicBezTo>
                  <a:pt x="15562" y="21584"/>
                  <a:pt x="16303" y="20953"/>
                  <a:pt x="16874" y="19102"/>
                </a:cubicBezTo>
                <a:cubicBezTo>
                  <a:pt x="17033" y="18589"/>
                  <a:pt x="17087" y="18653"/>
                  <a:pt x="17301" y="19563"/>
                </a:cubicBezTo>
                <a:cubicBezTo>
                  <a:pt x="17778" y="21600"/>
                  <a:pt x="18593" y="21541"/>
                  <a:pt x="20081" y="19332"/>
                </a:cubicBezTo>
                <a:cubicBezTo>
                  <a:pt x="20560" y="18621"/>
                  <a:pt x="21070" y="18107"/>
                  <a:pt x="21209" y="18180"/>
                </a:cubicBezTo>
                <a:cubicBezTo>
                  <a:pt x="21375" y="18266"/>
                  <a:pt x="21476" y="18050"/>
                  <a:pt x="21502" y="17554"/>
                </a:cubicBezTo>
                <a:cubicBezTo>
                  <a:pt x="21565" y="16383"/>
                  <a:pt x="21170" y="16614"/>
                  <a:pt x="20205" y="18311"/>
                </a:cubicBezTo>
                <a:cubicBezTo>
                  <a:pt x="19733" y="19142"/>
                  <a:pt x="19188" y="19826"/>
                  <a:pt x="18997" y="19826"/>
                </a:cubicBezTo>
                <a:cubicBezTo>
                  <a:pt x="18553" y="19826"/>
                  <a:pt x="18200" y="18876"/>
                  <a:pt x="18296" y="17949"/>
                </a:cubicBezTo>
                <a:cubicBezTo>
                  <a:pt x="18354" y="17383"/>
                  <a:pt x="18469" y="17306"/>
                  <a:pt x="18891" y="17521"/>
                </a:cubicBezTo>
                <a:cubicBezTo>
                  <a:pt x="19575" y="17869"/>
                  <a:pt x="20037" y="16854"/>
                  <a:pt x="19983" y="15150"/>
                </a:cubicBezTo>
                <a:cubicBezTo>
                  <a:pt x="19939" y="13741"/>
                  <a:pt x="19540" y="12918"/>
                  <a:pt x="18900" y="12910"/>
                </a:cubicBezTo>
                <a:cubicBezTo>
                  <a:pt x="18269" y="12903"/>
                  <a:pt x="17683" y="14096"/>
                  <a:pt x="17318" y="16105"/>
                </a:cubicBezTo>
                <a:cubicBezTo>
                  <a:pt x="16960" y="18077"/>
                  <a:pt x="16667" y="18795"/>
                  <a:pt x="16492" y="18147"/>
                </a:cubicBezTo>
                <a:cubicBezTo>
                  <a:pt x="16409" y="17838"/>
                  <a:pt x="16503" y="16501"/>
                  <a:pt x="16794" y="13799"/>
                </a:cubicBezTo>
                <a:cubicBezTo>
                  <a:pt x="17027" y="11645"/>
                  <a:pt x="17212" y="9800"/>
                  <a:pt x="17212" y="9683"/>
                </a:cubicBezTo>
                <a:cubicBezTo>
                  <a:pt x="17212" y="9566"/>
                  <a:pt x="16962" y="9452"/>
                  <a:pt x="16652" y="9452"/>
                </a:cubicBezTo>
                <a:lnTo>
                  <a:pt x="16084" y="9452"/>
                </a:lnTo>
                <a:lnTo>
                  <a:pt x="15782" y="12087"/>
                </a:lnTo>
                <a:lnTo>
                  <a:pt x="15480" y="14689"/>
                </a:lnTo>
                <a:lnTo>
                  <a:pt x="15133" y="13734"/>
                </a:lnTo>
                <a:cubicBezTo>
                  <a:pt x="14532" y="12084"/>
                  <a:pt x="13679" y="13252"/>
                  <a:pt x="13259" y="16302"/>
                </a:cubicBezTo>
                <a:cubicBezTo>
                  <a:pt x="12804" y="19607"/>
                  <a:pt x="12349" y="19743"/>
                  <a:pt x="12584" y="16500"/>
                </a:cubicBezTo>
                <a:cubicBezTo>
                  <a:pt x="12687" y="15084"/>
                  <a:pt x="12686" y="14565"/>
                  <a:pt x="12566" y="14030"/>
                </a:cubicBezTo>
                <a:cubicBezTo>
                  <a:pt x="12371" y="13159"/>
                  <a:pt x="11829" y="13160"/>
                  <a:pt x="11376" y="14030"/>
                </a:cubicBezTo>
                <a:cubicBezTo>
                  <a:pt x="11054" y="14647"/>
                  <a:pt x="11000" y="14647"/>
                  <a:pt x="10816" y="14030"/>
                </a:cubicBezTo>
                <a:cubicBezTo>
                  <a:pt x="10412" y="12672"/>
                  <a:pt x="9848" y="13262"/>
                  <a:pt x="9040" y="15907"/>
                </a:cubicBezTo>
                <a:cubicBezTo>
                  <a:pt x="8399" y="18004"/>
                  <a:pt x="8171" y="17913"/>
                  <a:pt x="8427" y="15644"/>
                </a:cubicBezTo>
                <a:cubicBezTo>
                  <a:pt x="8522" y="14796"/>
                  <a:pt x="8596" y="13942"/>
                  <a:pt x="8596" y="13734"/>
                </a:cubicBezTo>
                <a:cubicBezTo>
                  <a:pt x="8596" y="13525"/>
                  <a:pt x="8340" y="13338"/>
                  <a:pt x="8027" y="13338"/>
                </a:cubicBezTo>
                <a:cubicBezTo>
                  <a:pt x="7472" y="13338"/>
                  <a:pt x="7453" y="13405"/>
                  <a:pt x="7272" y="15084"/>
                </a:cubicBezTo>
                <a:cubicBezTo>
                  <a:pt x="7000" y="17608"/>
                  <a:pt x="6701" y="18509"/>
                  <a:pt x="6162" y="18509"/>
                </a:cubicBezTo>
                <a:cubicBezTo>
                  <a:pt x="5910" y="18509"/>
                  <a:pt x="5556" y="18329"/>
                  <a:pt x="5380" y="18081"/>
                </a:cubicBezTo>
                <a:lnTo>
                  <a:pt x="5060" y="17620"/>
                </a:lnTo>
                <a:lnTo>
                  <a:pt x="5824" y="14722"/>
                </a:lnTo>
                <a:cubicBezTo>
                  <a:pt x="6241" y="13129"/>
                  <a:pt x="6848" y="10456"/>
                  <a:pt x="7174" y="8794"/>
                </a:cubicBezTo>
                <a:cubicBezTo>
                  <a:pt x="8392" y="2589"/>
                  <a:pt x="9281" y="674"/>
                  <a:pt x="10923" y="659"/>
                </a:cubicBezTo>
                <a:cubicBezTo>
                  <a:pt x="12119" y="648"/>
                  <a:pt x="12975" y="1606"/>
                  <a:pt x="13552" y="3623"/>
                </a:cubicBezTo>
                <a:cubicBezTo>
                  <a:pt x="14318" y="6300"/>
                  <a:pt x="13966" y="9561"/>
                  <a:pt x="12788" y="10737"/>
                </a:cubicBezTo>
                <a:cubicBezTo>
                  <a:pt x="12210" y="11314"/>
                  <a:pt x="11543" y="10734"/>
                  <a:pt x="11047" y="9189"/>
                </a:cubicBezTo>
                <a:cubicBezTo>
                  <a:pt x="10606" y="7812"/>
                  <a:pt x="10592" y="6369"/>
                  <a:pt x="11003" y="5171"/>
                </a:cubicBezTo>
                <a:cubicBezTo>
                  <a:pt x="11363" y="4121"/>
                  <a:pt x="11826" y="4037"/>
                  <a:pt x="12388" y="4907"/>
                </a:cubicBezTo>
                <a:cubicBezTo>
                  <a:pt x="12611" y="5251"/>
                  <a:pt x="12788" y="5354"/>
                  <a:pt x="12788" y="5138"/>
                </a:cubicBezTo>
                <a:cubicBezTo>
                  <a:pt x="12788" y="4553"/>
                  <a:pt x="11653" y="3388"/>
                  <a:pt x="11109" y="3425"/>
                </a:cubicBezTo>
                <a:cubicBezTo>
                  <a:pt x="9584" y="3531"/>
                  <a:pt x="8962" y="7729"/>
                  <a:pt x="10159" y="9814"/>
                </a:cubicBezTo>
                <a:cubicBezTo>
                  <a:pt x="11661" y="12433"/>
                  <a:pt x="14432" y="11924"/>
                  <a:pt x="15107" y="8892"/>
                </a:cubicBezTo>
                <a:cubicBezTo>
                  <a:pt x="15309" y="7985"/>
                  <a:pt x="15304" y="6243"/>
                  <a:pt x="15107" y="4874"/>
                </a:cubicBezTo>
                <a:cubicBezTo>
                  <a:pt x="14906" y="3484"/>
                  <a:pt x="13755" y="1391"/>
                  <a:pt x="12735" y="593"/>
                </a:cubicBezTo>
                <a:cubicBezTo>
                  <a:pt x="12211" y="184"/>
                  <a:pt x="11441" y="1"/>
                  <a:pt x="10692" y="0"/>
                </a:cubicBezTo>
                <a:close/>
                <a:moveTo>
                  <a:pt x="8835" y="9485"/>
                </a:moveTo>
                <a:cubicBezTo>
                  <a:pt x="8746" y="9477"/>
                  <a:pt x="8622" y="9516"/>
                  <a:pt x="8462" y="9551"/>
                </a:cubicBezTo>
                <a:cubicBezTo>
                  <a:pt x="7965" y="9659"/>
                  <a:pt x="7850" y="9830"/>
                  <a:pt x="7769" y="10638"/>
                </a:cubicBezTo>
                <a:cubicBezTo>
                  <a:pt x="7678" y="11562"/>
                  <a:pt x="7703" y="11626"/>
                  <a:pt x="8249" y="11626"/>
                </a:cubicBezTo>
                <a:cubicBezTo>
                  <a:pt x="8698" y="11626"/>
                  <a:pt x="8848" y="11422"/>
                  <a:pt x="8942" y="10770"/>
                </a:cubicBezTo>
                <a:cubicBezTo>
                  <a:pt x="9083" y="9793"/>
                  <a:pt x="9103" y="9509"/>
                  <a:pt x="8835" y="9485"/>
                </a:cubicBezTo>
                <a:close/>
                <a:moveTo>
                  <a:pt x="19059" y="13832"/>
                </a:moveTo>
                <a:cubicBezTo>
                  <a:pt x="19146" y="13792"/>
                  <a:pt x="19208" y="13983"/>
                  <a:pt x="19299" y="14392"/>
                </a:cubicBezTo>
                <a:cubicBezTo>
                  <a:pt x="19409" y="14884"/>
                  <a:pt x="19393" y="15198"/>
                  <a:pt x="19202" y="15907"/>
                </a:cubicBezTo>
                <a:cubicBezTo>
                  <a:pt x="18921" y="16948"/>
                  <a:pt x="18698" y="17049"/>
                  <a:pt x="18509" y="16204"/>
                </a:cubicBezTo>
                <a:cubicBezTo>
                  <a:pt x="18402" y="15726"/>
                  <a:pt x="18431" y="15407"/>
                  <a:pt x="18678" y="14689"/>
                </a:cubicBezTo>
                <a:cubicBezTo>
                  <a:pt x="18862" y="14152"/>
                  <a:pt x="18973" y="13873"/>
                  <a:pt x="19059" y="13832"/>
                </a:cubicBezTo>
                <a:close/>
                <a:moveTo>
                  <a:pt x="14876" y="14755"/>
                </a:moveTo>
                <a:cubicBezTo>
                  <a:pt x="14943" y="14726"/>
                  <a:pt x="15002" y="14900"/>
                  <a:pt x="15116" y="15281"/>
                </a:cubicBezTo>
                <a:cubicBezTo>
                  <a:pt x="15418" y="16296"/>
                  <a:pt x="15411" y="16864"/>
                  <a:pt x="15080" y="18015"/>
                </a:cubicBezTo>
                <a:cubicBezTo>
                  <a:pt x="14812" y="18949"/>
                  <a:pt x="14526" y="19222"/>
                  <a:pt x="14378" y="18674"/>
                </a:cubicBezTo>
                <a:cubicBezTo>
                  <a:pt x="14210" y="18048"/>
                  <a:pt x="14316" y="16470"/>
                  <a:pt x="14591" y="15512"/>
                </a:cubicBezTo>
                <a:cubicBezTo>
                  <a:pt x="14732" y="15022"/>
                  <a:pt x="14808" y="14783"/>
                  <a:pt x="14876" y="14755"/>
                </a:cubicBezTo>
                <a:close/>
                <a:moveTo>
                  <a:pt x="1400" y="16138"/>
                </a:moveTo>
                <a:cubicBezTo>
                  <a:pt x="1524" y="16166"/>
                  <a:pt x="1696" y="16394"/>
                  <a:pt x="1987" y="16796"/>
                </a:cubicBezTo>
                <a:cubicBezTo>
                  <a:pt x="2335" y="17279"/>
                  <a:pt x="2710" y="17919"/>
                  <a:pt x="2831" y="18245"/>
                </a:cubicBezTo>
                <a:cubicBezTo>
                  <a:pt x="3038" y="18808"/>
                  <a:pt x="3035" y="18898"/>
                  <a:pt x="2688" y="19563"/>
                </a:cubicBezTo>
                <a:cubicBezTo>
                  <a:pt x="1657" y="21540"/>
                  <a:pt x="164" y="18771"/>
                  <a:pt x="1072" y="16566"/>
                </a:cubicBezTo>
                <a:cubicBezTo>
                  <a:pt x="1199" y="16258"/>
                  <a:pt x="1277" y="16110"/>
                  <a:pt x="1400" y="16138"/>
                </a:cubicBezTo>
                <a:close/>
              </a:path>
            </a:pathLst>
          </a:custGeom>
          <a:ln w="12700">
            <a:miter lim="400000"/>
          </a:ln>
        </p:spPr>
      </p:pic>
      <p:pic>
        <p:nvPicPr>
          <p:cNvPr id="120" name="thomas-cook.pdf">
            <a:extLst>
              <a:ext uri="{FF2B5EF4-FFF2-40B4-BE49-F238E27FC236}">
                <a16:creationId xmlns:a16="http://schemas.microsoft.com/office/drawing/2014/main" id="{1CD8A84B-6672-AB45-9959-3CC6EF63C9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16199" y="5743739"/>
            <a:ext cx="1371490" cy="180236"/>
          </a:xfrm>
          <a:prstGeom prst="rect">
            <a:avLst/>
          </a:prstGeom>
          <a:ln w="12700">
            <a:miter lim="400000"/>
          </a:ln>
        </p:spPr>
      </p:pic>
      <p:sp>
        <p:nvSpPr>
          <p:cNvPr id="122" name="Shape 335">
            <a:extLst>
              <a:ext uri="{FF2B5EF4-FFF2-40B4-BE49-F238E27FC236}">
                <a16:creationId xmlns:a16="http://schemas.microsoft.com/office/drawing/2014/main" id="{5E44DBCC-C611-E349-AAE7-8DD79FB08B83}"/>
              </a:ext>
            </a:extLst>
          </p:cNvPr>
          <p:cNvSpPr/>
          <p:nvPr/>
        </p:nvSpPr>
        <p:spPr>
          <a:xfrm rot="7459289" flipH="1">
            <a:off x="2634977" y="2160737"/>
            <a:ext cx="1360321" cy="1632732"/>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23" name="Shape 336">
            <a:extLst>
              <a:ext uri="{FF2B5EF4-FFF2-40B4-BE49-F238E27FC236}">
                <a16:creationId xmlns:a16="http://schemas.microsoft.com/office/drawing/2014/main" id="{C4E45FBE-DFC9-C64F-8573-5A2A0E98EF52}"/>
              </a:ext>
            </a:extLst>
          </p:cNvPr>
          <p:cNvSpPr/>
          <p:nvPr/>
        </p:nvSpPr>
        <p:spPr>
          <a:xfrm rot="3556875" flipH="1">
            <a:off x="2594129" y="3399495"/>
            <a:ext cx="1360321" cy="1632732"/>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24" name="Shape 337">
            <a:extLst>
              <a:ext uri="{FF2B5EF4-FFF2-40B4-BE49-F238E27FC236}">
                <a16:creationId xmlns:a16="http://schemas.microsoft.com/office/drawing/2014/main" id="{2EE04279-FCDA-6C48-87D2-A2F0A2CA7C5A}"/>
              </a:ext>
            </a:extLst>
          </p:cNvPr>
          <p:cNvSpPr/>
          <p:nvPr/>
        </p:nvSpPr>
        <p:spPr>
          <a:xfrm rot="103374" flipH="1">
            <a:off x="3772276" y="3924599"/>
            <a:ext cx="1431100" cy="1551981"/>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grpSp>
        <p:nvGrpSpPr>
          <p:cNvPr id="125" name="Group 346">
            <a:extLst>
              <a:ext uri="{FF2B5EF4-FFF2-40B4-BE49-F238E27FC236}">
                <a16:creationId xmlns:a16="http://schemas.microsoft.com/office/drawing/2014/main" id="{77EA2BF6-9E8D-E048-B199-5CA1B3761A68}"/>
              </a:ext>
            </a:extLst>
          </p:cNvPr>
          <p:cNvGrpSpPr/>
          <p:nvPr/>
        </p:nvGrpSpPr>
        <p:grpSpPr>
          <a:xfrm>
            <a:off x="2587936" y="2293880"/>
            <a:ext cx="1050420" cy="1196520"/>
            <a:chOff x="-287544" y="-52956"/>
            <a:chExt cx="1235227" cy="1480239"/>
          </a:xfrm>
        </p:grpSpPr>
        <p:sp>
          <p:nvSpPr>
            <p:cNvPr id="178" name="Shape 338">
              <a:extLst>
                <a:ext uri="{FF2B5EF4-FFF2-40B4-BE49-F238E27FC236}">
                  <a16:creationId xmlns:a16="http://schemas.microsoft.com/office/drawing/2014/main" id="{77682E4D-443D-5046-BB26-2AE42044804C}"/>
                </a:ext>
              </a:extLst>
            </p:cNvPr>
            <p:cNvSpPr/>
            <p:nvPr/>
          </p:nvSpPr>
          <p:spPr>
            <a:xfrm>
              <a:off x="-244785" y="885183"/>
              <a:ext cx="1192468" cy="542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4C71A2"/>
                  </a:solidFill>
                  <a:latin typeface="Roboto-Light"/>
                  <a:ea typeface="Roboto-Light"/>
                  <a:cs typeface="Roboto-Light"/>
                  <a:sym typeface="Roboto-Light"/>
                </a:defRPr>
              </a:pP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      </a:t>
              </a:r>
              <a:r>
                <a:rPr lang="en-GB" sz="1400">
                  <a:solidFill>
                    <a:srgbClr val="4C71A2"/>
                  </a:solidFill>
                  <a:latin typeface="Roboto Light" panose="02000000000000000000" pitchFamily="2" charset="0"/>
                  <a:ea typeface="Roboto Light" panose="02000000000000000000" pitchFamily="2" charset="0"/>
                  <a:cs typeface="Roboto-Light"/>
                  <a:sym typeface="Roboto-Light"/>
                </a:rPr>
                <a:t>30</a:t>
              </a: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 Mio.</a:t>
              </a:r>
              <a:b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        </a:t>
              </a:r>
              <a:r>
                <a:rPr lang="en-GB" sz="1400" kern="0">
                  <a:solidFill>
                    <a:srgbClr val="4C71A2"/>
                  </a:solidFill>
                  <a:latin typeface="Roboto Light" panose="02000000000000000000" pitchFamily="2" charset="0"/>
                  <a:ea typeface="Roboto Light" panose="02000000000000000000" pitchFamily="2" charset="0"/>
                  <a:cs typeface="Roboto-Light"/>
                  <a:sym typeface="Roboto-Light"/>
                </a:rPr>
                <a:t>sales </a:t>
              </a: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 </a:t>
              </a:r>
              <a:endPar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endParaRPr>
            </a:p>
          </p:txBody>
        </p:sp>
        <p:grpSp>
          <p:nvGrpSpPr>
            <p:cNvPr id="179" name="Group 344">
              <a:extLst>
                <a:ext uri="{FF2B5EF4-FFF2-40B4-BE49-F238E27FC236}">
                  <a16:creationId xmlns:a16="http://schemas.microsoft.com/office/drawing/2014/main" id="{B7D70327-7039-B44F-BD55-01E0A457B809}"/>
                </a:ext>
              </a:extLst>
            </p:cNvPr>
            <p:cNvGrpSpPr/>
            <p:nvPr/>
          </p:nvGrpSpPr>
          <p:grpSpPr>
            <a:xfrm>
              <a:off x="-32479" y="-52956"/>
              <a:ext cx="939670" cy="938140"/>
              <a:chOff x="-32478" y="-62081"/>
              <a:chExt cx="939669" cy="938139"/>
            </a:xfrm>
          </p:grpSpPr>
          <p:sp>
            <p:nvSpPr>
              <p:cNvPr id="181" name="Shape 339">
                <a:extLst>
                  <a:ext uri="{FF2B5EF4-FFF2-40B4-BE49-F238E27FC236}">
                    <a16:creationId xmlns:a16="http://schemas.microsoft.com/office/drawing/2014/main" id="{F87D6D2E-DAE9-B543-8AD9-F17E4B730952}"/>
                  </a:ext>
                </a:extLst>
              </p:cNvPr>
              <p:cNvSpPr/>
              <p:nvPr/>
            </p:nvSpPr>
            <p:spPr>
              <a:xfrm>
                <a:off x="66080" y="408900"/>
                <a:ext cx="231765" cy="467159"/>
              </a:xfrm>
              <a:prstGeom prst="roundRect">
                <a:avLst>
                  <a:gd name="adj" fmla="val 35459"/>
                </a:avLst>
              </a:prstGeom>
              <a:solidFill>
                <a:srgbClr val="6E9190"/>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82" name="Shape 340">
                <a:extLst>
                  <a:ext uri="{FF2B5EF4-FFF2-40B4-BE49-F238E27FC236}">
                    <a16:creationId xmlns:a16="http://schemas.microsoft.com/office/drawing/2014/main" id="{2C8EDA26-D903-A340-A638-3B6C39B4EFA6}"/>
                  </a:ext>
                </a:extLst>
              </p:cNvPr>
              <p:cNvSpPr/>
              <p:nvPr/>
            </p:nvSpPr>
            <p:spPr>
              <a:xfrm>
                <a:off x="345951" y="330533"/>
                <a:ext cx="226122" cy="545526"/>
              </a:xfrm>
              <a:prstGeom prst="roundRect">
                <a:avLst>
                  <a:gd name="adj" fmla="val 36343"/>
                </a:avLst>
              </a:prstGeom>
              <a:solidFill>
                <a:srgbClr val="6E9190"/>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83" name="Shape 341">
                <a:extLst>
                  <a:ext uri="{FF2B5EF4-FFF2-40B4-BE49-F238E27FC236}">
                    <a16:creationId xmlns:a16="http://schemas.microsoft.com/office/drawing/2014/main" id="{6707B9A7-CF98-C747-ADA1-4646A2869A82}"/>
                  </a:ext>
                </a:extLst>
              </p:cNvPr>
              <p:cNvSpPr/>
              <p:nvPr/>
            </p:nvSpPr>
            <p:spPr>
              <a:xfrm>
                <a:off x="620179" y="206687"/>
                <a:ext cx="226123" cy="669372"/>
              </a:xfrm>
              <a:prstGeom prst="roundRect">
                <a:avLst>
                  <a:gd name="adj" fmla="val 36343"/>
                </a:avLst>
              </a:prstGeom>
              <a:solidFill>
                <a:srgbClr val="6E9190"/>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pic>
            <p:nvPicPr>
              <p:cNvPr id="184" name="Grafik 183">
                <a:extLst>
                  <a:ext uri="{FF2B5EF4-FFF2-40B4-BE49-F238E27FC236}">
                    <a16:creationId xmlns:a16="http://schemas.microsoft.com/office/drawing/2014/main" id="{5C631E41-7E41-0844-8E01-8E0E677E197B}"/>
                  </a:ext>
                </a:extLst>
              </p:cNvPr>
              <p:cNvPicPr>
                <a:picLocks/>
              </p:cNvPicPr>
              <p:nvPr/>
            </p:nvPicPr>
            <p:blipFill>
              <a:blip r:embed="rId13">
                <a:duotone>
                  <a:prstClr val="black"/>
                  <a:schemeClr val="accent6">
                    <a:tint val="45000"/>
                    <a:satMod val="400000"/>
                  </a:schemeClr>
                </a:duotone>
                <a:extLst/>
              </a:blip>
              <a:stretch>
                <a:fillRect/>
              </a:stretch>
            </p:blipFill>
            <p:spPr>
              <a:xfrm rot="20600171">
                <a:off x="-22404" y="65454"/>
                <a:ext cx="919521" cy="204932"/>
              </a:xfrm>
              <a:prstGeom prst="rect">
                <a:avLst/>
              </a:prstGeom>
              <a:effectLst/>
            </p:spPr>
          </p:pic>
        </p:grpSp>
        <p:sp>
          <p:nvSpPr>
            <p:cNvPr id="180" name="Shape 345">
              <a:extLst>
                <a:ext uri="{FF2B5EF4-FFF2-40B4-BE49-F238E27FC236}">
                  <a16:creationId xmlns:a16="http://schemas.microsoft.com/office/drawing/2014/main" id="{282CB4D6-9B3D-C948-815F-3C5C5480F184}"/>
                </a:ext>
              </a:extLst>
            </p:cNvPr>
            <p:cNvSpPr/>
            <p:nvPr/>
          </p:nvSpPr>
          <p:spPr>
            <a:xfrm>
              <a:off x="-287544" y="885183"/>
              <a:ext cx="167012" cy="3367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lnSpc>
                  <a:spcPct val="70000"/>
                </a:lnSpc>
                <a:tabLst>
                  <a:tab pos="266700" algn="l"/>
                </a:tabLst>
                <a:defRPr sz="1600">
                  <a:solidFill>
                    <a:srgbClr val="A88E20"/>
                  </a:solidFill>
                  <a:latin typeface="BradleyHand ITC"/>
                  <a:ea typeface="BradleyHand ITC"/>
                  <a:cs typeface="BradleyHand ITC"/>
                  <a:sym typeface="BradleyHand ITC"/>
                </a:defRPr>
              </a:lvl1pPr>
            </a:lstStyle>
            <a:p>
              <a:pPr marL="0" marR="0" lvl="0" indent="0" algn="ctr" defTabSz="914400" eaLnBrk="1" fontAlgn="auto" latinLnBrk="0" hangingPunct="1">
                <a:lnSpc>
                  <a:spcPct val="70000"/>
                </a:lnSpc>
                <a:spcBef>
                  <a:spcPts val="0"/>
                </a:spcBef>
                <a:spcAft>
                  <a:spcPts val="0"/>
                </a:spcAft>
                <a:buClrTx/>
                <a:buSzTx/>
                <a:buFontTx/>
                <a:buNone/>
                <a:tabLst>
                  <a:tab pos="266700" algn="l"/>
                </a:tabLst>
                <a:defRPr/>
              </a:pPr>
              <a:r>
                <a:rPr kumimoji="0" lang="en-GB" sz="1600" b="0" i="0" u="none" strike="noStrike" kern="0" cap="none" spc="0" normalizeH="0" baseline="0" noProof="0">
                  <a:ln>
                    <a:noFill/>
                  </a:ln>
                  <a:solidFill>
                    <a:srgbClr val="A88E20"/>
                  </a:solidFill>
                  <a:effectLst/>
                  <a:uLnTx/>
                  <a:uFillTx/>
                  <a:latin typeface="Roboto Light" panose="02000000000000000000" pitchFamily="2" charset="0"/>
                  <a:ea typeface="Roboto Light" panose="02000000000000000000" pitchFamily="2" charset="0"/>
                  <a:cs typeface="BradleyHand ITC"/>
                  <a:sym typeface="BradleyHand ITC"/>
                </a:rPr>
                <a:t> </a:t>
              </a:r>
              <a:endParaRPr kumimoji="0" lang="en-GB" sz="1600" b="0" i="0" u="none" strike="noStrike" kern="0" cap="none" spc="0" normalizeH="0" baseline="0" noProof="0" dirty="0">
                <a:ln>
                  <a:noFill/>
                </a:ln>
                <a:solidFill>
                  <a:srgbClr val="A88E20"/>
                </a:solidFill>
                <a:effectLst/>
                <a:uLnTx/>
                <a:uFillTx/>
                <a:latin typeface="Roboto Light" panose="02000000000000000000" pitchFamily="2" charset="0"/>
                <a:ea typeface="Roboto Light" panose="02000000000000000000" pitchFamily="2" charset="0"/>
                <a:cs typeface="BradleyHand ITC"/>
                <a:sym typeface="BradleyHand ITC"/>
              </a:endParaRPr>
            </a:p>
          </p:txBody>
        </p:sp>
      </p:grpSp>
      <p:sp>
        <p:nvSpPr>
          <p:cNvPr id="126" name="Shape 347">
            <a:extLst>
              <a:ext uri="{FF2B5EF4-FFF2-40B4-BE49-F238E27FC236}">
                <a16:creationId xmlns:a16="http://schemas.microsoft.com/office/drawing/2014/main" id="{F4826299-6482-384D-A82D-372C5687C388}"/>
              </a:ext>
            </a:extLst>
          </p:cNvPr>
          <p:cNvSpPr/>
          <p:nvPr/>
        </p:nvSpPr>
        <p:spPr>
          <a:xfrm rot="10763091">
            <a:off x="3776286" y="1615616"/>
            <a:ext cx="1431100" cy="1551981"/>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27" name="Shape 502">
            <a:extLst>
              <a:ext uri="{FF2B5EF4-FFF2-40B4-BE49-F238E27FC236}">
                <a16:creationId xmlns:a16="http://schemas.microsoft.com/office/drawing/2014/main" id="{926C6293-3674-9548-B7E2-31C8A2DD051A}"/>
              </a:ext>
            </a:extLst>
          </p:cNvPr>
          <p:cNvSpPr/>
          <p:nvPr/>
        </p:nvSpPr>
        <p:spPr>
          <a:xfrm>
            <a:off x="3728716" y="2496928"/>
            <a:ext cx="1538636" cy="4382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4C71A2"/>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400+ </a:t>
            </a: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4C71A2"/>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employees</a:t>
            </a:r>
          </a:p>
        </p:txBody>
      </p:sp>
      <p:sp>
        <p:nvSpPr>
          <p:cNvPr id="128" name="Shape 503">
            <a:extLst>
              <a:ext uri="{FF2B5EF4-FFF2-40B4-BE49-F238E27FC236}">
                <a16:creationId xmlns:a16="http://schemas.microsoft.com/office/drawing/2014/main" id="{D57383B4-94BE-C34F-89AC-A7D2C3CAFF59}"/>
              </a:ext>
            </a:extLst>
          </p:cNvPr>
          <p:cNvSpPr/>
          <p:nvPr/>
        </p:nvSpPr>
        <p:spPr>
          <a:xfrm rot="14178752" flipH="1">
            <a:off x="4948938" y="2155997"/>
            <a:ext cx="1360321" cy="1632732"/>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29" name="Shape 515">
            <a:extLst>
              <a:ext uri="{FF2B5EF4-FFF2-40B4-BE49-F238E27FC236}">
                <a16:creationId xmlns:a16="http://schemas.microsoft.com/office/drawing/2014/main" id="{E4A8FEFA-5D75-734A-B603-7225EFF1BB7D}"/>
              </a:ext>
            </a:extLst>
          </p:cNvPr>
          <p:cNvSpPr/>
          <p:nvPr/>
        </p:nvSpPr>
        <p:spPr>
          <a:xfrm>
            <a:off x="4870382" y="3110230"/>
            <a:ext cx="1538637" cy="2659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80000"/>
              </a:lnSpc>
              <a:tabLst>
                <a:tab pos="266700" algn="l"/>
              </a:tabLst>
              <a:defRPr sz="1400">
                <a:solidFill>
                  <a:srgbClr val="4C71A2"/>
                </a:solidFill>
                <a:latin typeface="Roboto-Light"/>
                <a:ea typeface="Roboto-Light"/>
                <a:cs typeface="Roboto-Light"/>
                <a:sym typeface="Roboto-Light"/>
              </a:defRPr>
            </a:lvl1pPr>
          </a:lstStyle>
          <a:p>
            <a:pPr lvl="0">
              <a:defRPr/>
            </a:pPr>
            <a:r>
              <a:rPr lang="en-GB" kern="0">
                <a:latin typeface="Roboto Light" panose="02000000000000000000" pitchFamily="2" charset="0"/>
                <a:ea typeface="Roboto Light" panose="02000000000000000000" pitchFamily="2" charset="0"/>
              </a:rPr>
              <a:t>8 year</a:t>
            </a:r>
            <a:r>
              <a:rPr lang="en-GB">
                <a:latin typeface="Roboto Light" panose="02000000000000000000" pitchFamily="2" charset="0"/>
                <a:ea typeface="Roboto Light" panose="02000000000000000000" pitchFamily="2" charset="0"/>
              </a:rPr>
              <a:t>s in a row</a:t>
            </a:r>
            <a:endParaRPr lang="en-GB" kern="0" dirty="0">
              <a:latin typeface="Roboto Light" panose="02000000000000000000" pitchFamily="2" charset="0"/>
              <a:ea typeface="Roboto Light" panose="02000000000000000000" pitchFamily="2" charset="0"/>
            </a:endParaRPr>
          </a:p>
        </p:txBody>
      </p:sp>
      <p:sp>
        <p:nvSpPr>
          <p:cNvPr id="130" name="Shape 517">
            <a:extLst>
              <a:ext uri="{FF2B5EF4-FFF2-40B4-BE49-F238E27FC236}">
                <a16:creationId xmlns:a16="http://schemas.microsoft.com/office/drawing/2014/main" id="{339711C9-EB71-104F-880D-F32FCE4E2465}"/>
              </a:ext>
            </a:extLst>
          </p:cNvPr>
          <p:cNvSpPr/>
          <p:nvPr/>
        </p:nvSpPr>
        <p:spPr>
          <a:xfrm>
            <a:off x="3984857" y="4910582"/>
            <a:ext cx="1036499" cy="4381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4C71A2"/>
                </a:solidFill>
                <a:latin typeface="Roboto-Light"/>
                <a:ea typeface="Roboto-Light"/>
                <a:cs typeface="Roboto-Light"/>
                <a:sym typeface="Roboto-Light"/>
              </a:defRPr>
            </a:pP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1 week R&amp;D</a:t>
            </a: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4C71A2"/>
                </a:solidFill>
                <a:latin typeface="Roboto-Light"/>
                <a:ea typeface="Roboto-Light"/>
                <a:cs typeface="Roboto-Light"/>
                <a:sym typeface="Roboto-Light"/>
              </a:defRPr>
            </a:pPr>
            <a:r>
              <a:rPr lang="en-GB" sz="1400">
                <a:solidFill>
                  <a:srgbClr val="4C71A2"/>
                </a:solidFill>
                <a:latin typeface="Roboto Light" panose="02000000000000000000" pitchFamily="2" charset="0"/>
                <a:ea typeface="Roboto Light" panose="02000000000000000000" pitchFamily="2" charset="0"/>
                <a:cs typeface="Roboto-Light"/>
                <a:sym typeface="Roboto-Light"/>
              </a:rPr>
              <a:t>per year</a:t>
            </a:r>
            <a:endPar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131" name="Shape 526">
            <a:extLst>
              <a:ext uri="{FF2B5EF4-FFF2-40B4-BE49-F238E27FC236}">
                <a16:creationId xmlns:a16="http://schemas.microsoft.com/office/drawing/2014/main" id="{8AE8D405-39EF-724E-B5C8-8C01329A7386}"/>
              </a:ext>
            </a:extLst>
          </p:cNvPr>
          <p:cNvSpPr/>
          <p:nvPr/>
        </p:nvSpPr>
        <p:spPr>
          <a:xfrm rot="17804828" flipH="1">
            <a:off x="4988514" y="3399888"/>
            <a:ext cx="1360321" cy="1632732"/>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gradFill flip="none" rotWithShape="1">
            <a:gsLst>
              <a:gs pos="34129">
                <a:srgbClr val="FFFFFF"/>
              </a:gs>
              <a:gs pos="56708">
                <a:srgbClr val="7FCBCC"/>
              </a:gs>
              <a:gs pos="72425">
                <a:srgbClr val="00979A"/>
              </a:gs>
            </a:gsLst>
            <a:path path="shape">
              <a:fillToRect l="48413" t="55491" r="51586" b="44508"/>
            </a:path>
          </a:gra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grpSp>
        <p:nvGrpSpPr>
          <p:cNvPr id="132" name="Group 546">
            <a:extLst>
              <a:ext uri="{FF2B5EF4-FFF2-40B4-BE49-F238E27FC236}">
                <a16:creationId xmlns:a16="http://schemas.microsoft.com/office/drawing/2014/main" id="{D2804844-1442-F944-8F65-A2A6AA4F33AF}"/>
              </a:ext>
            </a:extLst>
          </p:cNvPr>
          <p:cNvGrpSpPr/>
          <p:nvPr/>
        </p:nvGrpSpPr>
        <p:grpSpPr>
          <a:xfrm>
            <a:off x="4798074" y="3854196"/>
            <a:ext cx="1785724" cy="1030196"/>
            <a:chOff x="-307618" y="249452"/>
            <a:chExt cx="2099896" cy="1274477"/>
          </a:xfrm>
        </p:grpSpPr>
        <p:sp>
          <p:nvSpPr>
            <p:cNvPr id="171" name="Shape 527">
              <a:extLst>
                <a:ext uri="{FF2B5EF4-FFF2-40B4-BE49-F238E27FC236}">
                  <a16:creationId xmlns:a16="http://schemas.microsoft.com/office/drawing/2014/main" id="{90872D46-50AC-2242-AB84-8E239A1D1FE6}"/>
                </a:ext>
              </a:extLst>
            </p:cNvPr>
            <p:cNvSpPr/>
            <p:nvPr/>
          </p:nvSpPr>
          <p:spPr>
            <a:xfrm>
              <a:off x="939099" y="549472"/>
              <a:ext cx="853179" cy="3288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80000"/>
                </a:lnSpc>
                <a:tabLst>
                  <a:tab pos="266700" algn="l"/>
                </a:tabLst>
                <a:defRPr sz="1400">
                  <a:solidFill>
                    <a:srgbClr val="4C71A2"/>
                  </a:solidFill>
                  <a:latin typeface="Roboto-Light"/>
                  <a:ea typeface="Roboto-Light"/>
                  <a:cs typeface="Roboto-Light"/>
                  <a:sym typeface="Roboto-Light"/>
                </a:defRPr>
              </a:lvl1p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Berlin</a:t>
              </a:r>
            </a:p>
          </p:txBody>
        </p:sp>
        <p:sp>
          <p:nvSpPr>
            <p:cNvPr id="172" name="Shape 528">
              <a:extLst>
                <a:ext uri="{FF2B5EF4-FFF2-40B4-BE49-F238E27FC236}">
                  <a16:creationId xmlns:a16="http://schemas.microsoft.com/office/drawing/2014/main" id="{1169C841-774C-1F44-A98A-B31D55584D18}"/>
                </a:ext>
              </a:extLst>
            </p:cNvPr>
            <p:cNvSpPr/>
            <p:nvPr/>
          </p:nvSpPr>
          <p:spPr>
            <a:xfrm>
              <a:off x="-307618" y="249452"/>
              <a:ext cx="1105637" cy="542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80000"/>
                </a:lnSpc>
                <a:tabLst>
                  <a:tab pos="266700" algn="l"/>
                </a:tabLst>
                <a:defRPr sz="1400">
                  <a:solidFill>
                    <a:srgbClr val="4C71A2"/>
                  </a:solidFill>
                  <a:latin typeface="Roboto-Light"/>
                  <a:ea typeface="Roboto-Light"/>
                  <a:cs typeface="Roboto-Light"/>
                  <a:sym typeface="Roboto-Light"/>
                </a:defRPr>
              </a:lvl1p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Frank-</a:t>
              </a:r>
              <a:b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furt</a:t>
              </a:r>
              <a:endPar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173" name="Shape 529">
              <a:extLst>
                <a:ext uri="{FF2B5EF4-FFF2-40B4-BE49-F238E27FC236}">
                  <a16:creationId xmlns:a16="http://schemas.microsoft.com/office/drawing/2014/main" id="{5F32CD34-3328-5945-BEB5-E6EE02D0AE1F}"/>
                </a:ext>
              </a:extLst>
            </p:cNvPr>
            <p:cNvSpPr/>
            <p:nvPr/>
          </p:nvSpPr>
          <p:spPr>
            <a:xfrm>
              <a:off x="343083" y="981750"/>
              <a:ext cx="1105638" cy="5421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80000"/>
                </a:lnSpc>
                <a:tabLst>
                  <a:tab pos="266700" algn="l"/>
                </a:tabLst>
                <a:defRPr sz="1400">
                  <a:solidFill>
                    <a:srgbClr val="4C71A2"/>
                  </a:solidFill>
                  <a:latin typeface="Roboto-Light"/>
                  <a:ea typeface="Roboto-Light"/>
                  <a:cs typeface="Roboto-Light"/>
                  <a:sym typeface="Roboto-Light"/>
                </a:defRPr>
              </a:lvl1p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München</a:t>
              </a:r>
            </a:p>
            <a:p>
              <a:pPr marL="0" marR="0" lvl="0" indent="0" algn="ctr" defTabSz="914400" eaLnBrk="1" fontAlgn="auto" latinLnBrk="0" hangingPunct="1">
                <a:lnSpc>
                  <a:spcPct val="80000"/>
                </a:lnSpc>
                <a:spcBef>
                  <a:spcPts val="0"/>
                </a:spcBef>
                <a:spcAft>
                  <a:spcPts val="0"/>
                </a:spcAft>
                <a:buClrTx/>
                <a:buSzTx/>
                <a:buFontTx/>
                <a:buNone/>
                <a:tabLst>
                  <a:tab pos="266700" algn="l"/>
                </a:tabLst>
                <a:defRPr/>
              </a:pPr>
              <a:r>
                <a:rPr lang="en-GB">
                  <a:latin typeface="Roboto Light" panose="02000000000000000000" pitchFamily="2" charset="0"/>
                  <a:ea typeface="Roboto Light" panose="02000000000000000000" pitchFamily="2" charset="0"/>
                </a:rPr>
                <a:t>Augsburg</a:t>
              </a:r>
              <a:endPar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endParaRPr>
            </a:p>
          </p:txBody>
        </p:sp>
        <p:grpSp>
          <p:nvGrpSpPr>
            <p:cNvPr id="174" name="Group 539">
              <a:extLst>
                <a:ext uri="{FF2B5EF4-FFF2-40B4-BE49-F238E27FC236}">
                  <a16:creationId xmlns:a16="http://schemas.microsoft.com/office/drawing/2014/main" id="{62EB5ABE-0E84-6B46-9A98-9D3AD5B78A73}"/>
                </a:ext>
              </a:extLst>
            </p:cNvPr>
            <p:cNvGrpSpPr/>
            <p:nvPr/>
          </p:nvGrpSpPr>
          <p:grpSpPr>
            <a:xfrm>
              <a:off x="593680" y="724370"/>
              <a:ext cx="335957" cy="128113"/>
              <a:chOff x="127089" y="284071"/>
              <a:chExt cx="335955" cy="128112"/>
            </a:xfrm>
          </p:grpSpPr>
          <p:sp>
            <p:nvSpPr>
              <p:cNvPr id="175" name="Shape 536">
                <a:extLst>
                  <a:ext uri="{FF2B5EF4-FFF2-40B4-BE49-F238E27FC236}">
                    <a16:creationId xmlns:a16="http://schemas.microsoft.com/office/drawing/2014/main" id="{5922E9FD-6F34-C442-A323-76200A48EA2F}"/>
                  </a:ext>
                </a:extLst>
              </p:cNvPr>
              <p:cNvSpPr/>
              <p:nvPr/>
            </p:nvSpPr>
            <p:spPr>
              <a:xfrm>
                <a:off x="127089" y="284071"/>
                <a:ext cx="95114" cy="128112"/>
              </a:xfrm>
              <a:prstGeom prst="roundRect">
                <a:avLst>
                  <a:gd name="adj" fmla="val 31634"/>
                </a:avLst>
              </a:prstGeom>
              <a:solidFill>
                <a:srgbClr val="FFFFFF">
                  <a:alpha val="76841"/>
                </a:srgbClr>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76" name="Shape 537">
                <a:extLst>
                  <a:ext uri="{FF2B5EF4-FFF2-40B4-BE49-F238E27FC236}">
                    <a16:creationId xmlns:a16="http://schemas.microsoft.com/office/drawing/2014/main" id="{683E0B53-634B-FB49-A8BD-9CEEB801A744}"/>
                  </a:ext>
                </a:extLst>
              </p:cNvPr>
              <p:cNvSpPr/>
              <p:nvPr/>
            </p:nvSpPr>
            <p:spPr>
              <a:xfrm>
                <a:off x="247509" y="284071"/>
                <a:ext cx="95115" cy="128112"/>
              </a:xfrm>
              <a:prstGeom prst="roundRect">
                <a:avLst>
                  <a:gd name="adj" fmla="val 31634"/>
                </a:avLst>
              </a:prstGeom>
              <a:solidFill>
                <a:srgbClr val="FFFFFF">
                  <a:alpha val="76841"/>
                </a:srgbClr>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77" name="Shape 538">
                <a:extLst>
                  <a:ext uri="{FF2B5EF4-FFF2-40B4-BE49-F238E27FC236}">
                    <a16:creationId xmlns:a16="http://schemas.microsoft.com/office/drawing/2014/main" id="{85F8A470-44F8-0647-BBE3-735B020F6D54}"/>
                  </a:ext>
                </a:extLst>
              </p:cNvPr>
              <p:cNvSpPr/>
              <p:nvPr/>
            </p:nvSpPr>
            <p:spPr>
              <a:xfrm>
                <a:off x="367930" y="284071"/>
                <a:ext cx="95114" cy="128112"/>
              </a:xfrm>
              <a:prstGeom prst="roundRect">
                <a:avLst>
                  <a:gd name="adj" fmla="val 31634"/>
                </a:avLst>
              </a:prstGeom>
              <a:solidFill>
                <a:srgbClr val="FFFFFF">
                  <a:alpha val="76841"/>
                </a:srgbClr>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grpSp>
      </p:grpSp>
      <p:pic>
        <p:nvPicPr>
          <p:cNvPr id="133" name="MenschHochIT-gruen.pdf">
            <a:extLst>
              <a:ext uri="{FF2B5EF4-FFF2-40B4-BE49-F238E27FC236}">
                <a16:creationId xmlns:a16="http://schemas.microsoft.com/office/drawing/2014/main" id="{643F72EB-103E-C74D-B6D7-4A8E24A006B9}"/>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4119282" y="3439980"/>
            <a:ext cx="775228" cy="202155"/>
          </a:xfrm>
          <a:prstGeom prst="rect">
            <a:avLst/>
          </a:prstGeom>
          <a:ln w="12700" cap="flat">
            <a:noFill/>
            <a:miter lim="400000"/>
          </a:ln>
          <a:effectLst/>
        </p:spPr>
      </p:pic>
      <p:sp>
        <p:nvSpPr>
          <p:cNvPr id="134" name="Shape 548">
            <a:extLst>
              <a:ext uri="{FF2B5EF4-FFF2-40B4-BE49-F238E27FC236}">
                <a16:creationId xmlns:a16="http://schemas.microsoft.com/office/drawing/2014/main" id="{760A06C6-E13A-5644-8693-8713CB32B27E}"/>
              </a:ext>
            </a:extLst>
          </p:cNvPr>
          <p:cNvSpPr/>
          <p:nvPr/>
        </p:nvSpPr>
        <p:spPr>
          <a:xfrm>
            <a:off x="2421672" y="4385283"/>
            <a:ext cx="1538639" cy="265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lnSpc>
                <a:spcPct val="80000"/>
              </a:lnSpc>
              <a:tabLst>
                <a:tab pos="266700" algn="l"/>
              </a:tabLst>
              <a:defRPr sz="1400">
                <a:solidFill>
                  <a:srgbClr val="4C71A2"/>
                </a:solidFill>
                <a:latin typeface="Roboto-Light"/>
                <a:ea typeface="Roboto-Light"/>
                <a:cs typeface="Roboto-Light"/>
                <a:sym typeface="Roboto-Light"/>
              </a:defRPr>
            </a:pPr>
            <a:r>
              <a:rPr lang="en-GB" sz="1400">
                <a:solidFill>
                  <a:srgbClr val="4C71A2"/>
                </a:solidFill>
                <a:latin typeface="Roboto Light" panose="02000000000000000000" pitchFamily="2" charset="0"/>
                <a:ea typeface="Roboto Light" panose="02000000000000000000" pitchFamily="2" charset="0"/>
                <a:cs typeface="Roboto-Light"/>
                <a:sym typeface="Roboto-Light"/>
              </a:rPr>
              <a:t>20</a:t>
            </a:r>
            <a:r>
              <a:rPr kumimoji="0" lang="en-GB" sz="1400" b="0" i="0" u="none" strike="noStrike" kern="0"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 </a:t>
            </a:r>
            <a:r>
              <a:rPr kumimoji="0" lang="en-GB" sz="1400" b="0" i="0" u="none" strike="noStrike" cap="none" spc="0" normalizeH="0" baseline="0" noProof="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nationalities</a:t>
            </a:r>
            <a:endPar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endParaRPr>
          </a:p>
        </p:txBody>
      </p:sp>
      <p:grpSp>
        <p:nvGrpSpPr>
          <p:cNvPr id="135" name="Gruppieren 134">
            <a:extLst>
              <a:ext uri="{FF2B5EF4-FFF2-40B4-BE49-F238E27FC236}">
                <a16:creationId xmlns:a16="http://schemas.microsoft.com/office/drawing/2014/main" id="{B5201B72-BAE8-9B48-892D-5FD732556C26}"/>
              </a:ext>
            </a:extLst>
          </p:cNvPr>
          <p:cNvGrpSpPr/>
          <p:nvPr/>
        </p:nvGrpSpPr>
        <p:grpSpPr>
          <a:xfrm>
            <a:off x="5495086" y="3731445"/>
            <a:ext cx="560475" cy="724832"/>
            <a:chOff x="5666800" y="3791397"/>
            <a:chExt cx="659084" cy="896706"/>
          </a:xfrm>
        </p:grpSpPr>
        <p:pic>
          <p:nvPicPr>
            <p:cNvPr id="167" name="Grafik 166">
              <a:extLst>
                <a:ext uri="{FF2B5EF4-FFF2-40B4-BE49-F238E27FC236}">
                  <a16:creationId xmlns:a16="http://schemas.microsoft.com/office/drawing/2014/main" id="{A81CBE81-5915-9343-90AC-503A7615FE1F}"/>
                </a:ext>
              </a:extLst>
            </p:cNvPr>
            <p:cNvPicPr>
              <a:picLocks noChangeAspect="1"/>
            </p:cNvPicPr>
            <p:nvPr/>
          </p:nvPicPr>
          <p:blipFill>
            <a:blip r:embed="rId1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666800" y="3791397"/>
              <a:ext cx="659084" cy="896706"/>
            </a:xfrm>
            <a:prstGeom prst="rect">
              <a:avLst/>
            </a:prstGeom>
          </p:spPr>
        </p:pic>
        <p:sp>
          <p:nvSpPr>
            <p:cNvPr id="168" name="Shape 197">
              <a:extLst>
                <a:ext uri="{FF2B5EF4-FFF2-40B4-BE49-F238E27FC236}">
                  <a16:creationId xmlns:a16="http://schemas.microsoft.com/office/drawing/2014/main" id="{00D9507B-6D18-0240-BDEA-813AB60B2ED5}"/>
                </a:ext>
              </a:extLst>
            </p:cNvPr>
            <p:cNvSpPr/>
            <p:nvPr/>
          </p:nvSpPr>
          <p:spPr>
            <a:xfrm rot="13768921" flipH="1">
              <a:off x="6100841" y="4074700"/>
              <a:ext cx="89627" cy="102255"/>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FFFFFF"/>
            </a:solidFill>
            <a:ln w="12700">
              <a:miter lim="400000"/>
            </a:ln>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169" name="Shape 197">
              <a:extLst>
                <a:ext uri="{FF2B5EF4-FFF2-40B4-BE49-F238E27FC236}">
                  <a16:creationId xmlns:a16="http://schemas.microsoft.com/office/drawing/2014/main" id="{BAAA66F0-1B58-4542-B8D5-37BE9C81028D}"/>
                </a:ext>
              </a:extLst>
            </p:cNvPr>
            <p:cNvSpPr/>
            <p:nvPr/>
          </p:nvSpPr>
          <p:spPr>
            <a:xfrm rot="21195741" flipH="1">
              <a:off x="5992043" y="4470523"/>
              <a:ext cx="89627" cy="102255"/>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FFFFFF"/>
            </a:solidFill>
            <a:ln w="12700">
              <a:miter lim="400000"/>
            </a:ln>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170" name="Shape 197">
              <a:extLst>
                <a:ext uri="{FF2B5EF4-FFF2-40B4-BE49-F238E27FC236}">
                  <a16:creationId xmlns:a16="http://schemas.microsoft.com/office/drawing/2014/main" id="{FD3E8BC3-464B-FC4A-BD1F-CF9285C2A8C2}"/>
                </a:ext>
              </a:extLst>
            </p:cNvPr>
            <p:cNvSpPr/>
            <p:nvPr/>
          </p:nvSpPr>
          <p:spPr>
            <a:xfrm rot="6007875" flipH="1">
              <a:off x="5834699" y="4252568"/>
              <a:ext cx="89627" cy="102255"/>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FFFFFF"/>
            </a:solidFill>
            <a:ln w="12700">
              <a:miter lim="400000"/>
            </a:ln>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grpSp>
      <p:cxnSp>
        <p:nvCxnSpPr>
          <p:cNvPr id="136" name="Gerader Verbinder 354">
            <a:extLst>
              <a:ext uri="{FF2B5EF4-FFF2-40B4-BE49-F238E27FC236}">
                <a16:creationId xmlns:a16="http://schemas.microsoft.com/office/drawing/2014/main" id="{82E153DA-7EAB-0642-AFAE-0483DFB2CB0B}"/>
              </a:ext>
            </a:extLst>
          </p:cNvPr>
          <p:cNvCxnSpPr/>
          <p:nvPr/>
        </p:nvCxnSpPr>
        <p:spPr>
          <a:xfrm>
            <a:off x="3265673" y="3778239"/>
            <a:ext cx="0" cy="335140"/>
          </a:xfrm>
          <a:prstGeom prst="line">
            <a:avLst/>
          </a:prstGeom>
          <a:solidFill>
            <a:srgbClr val="3D9091"/>
          </a:solidFill>
          <a:ln w="25400" cap="flat">
            <a:solidFill>
              <a:srgbClr val="4170A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7" name="Gerader Verbinder 357">
            <a:extLst>
              <a:ext uri="{FF2B5EF4-FFF2-40B4-BE49-F238E27FC236}">
                <a16:creationId xmlns:a16="http://schemas.microsoft.com/office/drawing/2014/main" id="{539A6A4F-5823-7C46-9995-EF953BCBDE00}"/>
              </a:ext>
            </a:extLst>
          </p:cNvPr>
          <p:cNvCxnSpPr/>
          <p:nvPr/>
        </p:nvCxnSpPr>
        <p:spPr>
          <a:xfrm>
            <a:off x="3117291" y="3818174"/>
            <a:ext cx="0" cy="336630"/>
          </a:xfrm>
          <a:prstGeom prst="line">
            <a:avLst/>
          </a:prstGeom>
          <a:solidFill>
            <a:srgbClr val="509A9B"/>
          </a:solidFill>
          <a:ln w="25400" cap="flat">
            <a:solidFill>
              <a:srgbClr val="4170A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138" name="Grafik 137">
            <a:extLst>
              <a:ext uri="{FF2B5EF4-FFF2-40B4-BE49-F238E27FC236}">
                <a16:creationId xmlns:a16="http://schemas.microsoft.com/office/drawing/2014/main" id="{E2129E78-267D-B54C-B818-26CF29DB12CB}"/>
              </a:ext>
            </a:extLst>
          </p:cNvPr>
          <p:cNvPicPr>
            <a:picLocks noChangeAspect="1"/>
          </p:cNvPicPr>
          <p:nvPr/>
        </p:nvPicPr>
        <p:blipFill rotWithShape="1">
          <a:blip r:embed="rId16"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134298" y="1629331"/>
            <a:ext cx="344985" cy="975283"/>
          </a:xfrm>
          <a:prstGeom prst="rect">
            <a:avLst/>
          </a:prstGeom>
        </p:spPr>
      </p:pic>
      <p:grpSp>
        <p:nvGrpSpPr>
          <p:cNvPr id="139" name="Gruppieren 138">
            <a:extLst>
              <a:ext uri="{FF2B5EF4-FFF2-40B4-BE49-F238E27FC236}">
                <a16:creationId xmlns:a16="http://schemas.microsoft.com/office/drawing/2014/main" id="{1344E6DA-8464-284F-9453-99B7EEAE4EFD}"/>
              </a:ext>
            </a:extLst>
          </p:cNvPr>
          <p:cNvGrpSpPr/>
          <p:nvPr/>
        </p:nvGrpSpPr>
        <p:grpSpPr>
          <a:xfrm>
            <a:off x="4004106" y="1656958"/>
            <a:ext cx="1078142" cy="929418"/>
            <a:chOff x="3925232" y="1123422"/>
            <a:chExt cx="1113049" cy="1009434"/>
          </a:xfrm>
        </p:grpSpPr>
        <p:pic>
          <p:nvPicPr>
            <p:cNvPr id="162" name="Grafik 161">
              <a:extLst>
                <a:ext uri="{FF2B5EF4-FFF2-40B4-BE49-F238E27FC236}">
                  <a16:creationId xmlns:a16="http://schemas.microsoft.com/office/drawing/2014/main" id="{E5A6EE24-FD18-F442-8AFC-D3AB2570A761}"/>
                </a:ext>
              </a:extLst>
            </p:cNvPr>
            <p:cNvPicPr>
              <a:picLocks noChangeAspect="1"/>
            </p:cNvPicPr>
            <p:nvPr/>
          </p:nvPicPr>
          <p:blipFill rotWithShape="1">
            <a:blip r:embed="rId17"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68017" y="1290642"/>
              <a:ext cx="170264" cy="416268"/>
            </a:xfrm>
            <a:prstGeom prst="rect">
              <a:avLst/>
            </a:prstGeom>
          </p:spPr>
        </p:pic>
        <p:pic>
          <p:nvPicPr>
            <p:cNvPr id="163" name="Grafik 162">
              <a:extLst>
                <a:ext uri="{FF2B5EF4-FFF2-40B4-BE49-F238E27FC236}">
                  <a16:creationId xmlns:a16="http://schemas.microsoft.com/office/drawing/2014/main" id="{88AD5003-7E8E-E840-95EE-24A3CA774DE8}"/>
                </a:ext>
              </a:extLst>
            </p:cNvPr>
            <p:cNvPicPr>
              <a:picLocks noChangeAspect="1"/>
            </p:cNvPicPr>
            <p:nvPr/>
          </p:nvPicPr>
          <p:blipFill rotWithShape="1">
            <a:blip r:embed="rId18"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324203" y="1123422"/>
              <a:ext cx="581419" cy="940685"/>
            </a:xfrm>
            <a:prstGeom prst="rect">
              <a:avLst/>
            </a:prstGeom>
          </p:spPr>
        </p:pic>
        <p:pic>
          <p:nvPicPr>
            <p:cNvPr id="164" name="Grafik 163">
              <a:extLst>
                <a:ext uri="{FF2B5EF4-FFF2-40B4-BE49-F238E27FC236}">
                  <a16:creationId xmlns:a16="http://schemas.microsoft.com/office/drawing/2014/main" id="{AA5B1914-8C5F-8E44-860E-A73FA1B803E0}"/>
                </a:ext>
              </a:extLst>
            </p:cNvPr>
            <p:cNvPicPr>
              <a:picLocks noChangeAspect="1"/>
            </p:cNvPicPr>
            <p:nvPr/>
          </p:nvPicPr>
          <p:blipFill rotWithShape="1">
            <a:blip r:embed="rId19"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1344005">
              <a:off x="3925232" y="1266718"/>
              <a:ext cx="315977" cy="728253"/>
            </a:xfrm>
            <a:prstGeom prst="rect">
              <a:avLst/>
            </a:prstGeom>
          </p:spPr>
        </p:pic>
        <p:pic>
          <p:nvPicPr>
            <p:cNvPr id="165" name="Grafik 164">
              <a:extLst>
                <a:ext uri="{FF2B5EF4-FFF2-40B4-BE49-F238E27FC236}">
                  <a16:creationId xmlns:a16="http://schemas.microsoft.com/office/drawing/2014/main" id="{1088C406-A0B2-8143-99C1-8DCB05333136}"/>
                </a:ext>
              </a:extLst>
            </p:cNvPr>
            <p:cNvPicPr>
              <a:picLocks noChangeAspect="1"/>
            </p:cNvPicPr>
            <p:nvPr/>
          </p:nvPicPr>
          <p:blipFill rotWithShape="1">
            <a:blip r:embed="rId20"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670598" y="1225362"/>
              <a:ext cx="318926" cy="713432"/>
            </a:xfrm>
            <a:prstGeom prst="rect">
              <a:avLst/>
            </a:prstGeom>
          </p:spPr>
        </p:pic>
        <p:pic>
          <p:nvPicPr>
            <p:cNvPr id="166" name="Grafik 165">
              <a:extLst>
                <a:ext uri="{FF2B5EF4-FFF2-40B4-BE49-F238E27FC236}">
                  <a16:creationId xmlns:a16="http://schemas.microsoft.com/office/drawing/2014/main" id="{3CC9876D-D5A6-B647-BDA7-9B364F679B07}"/>
                </a:ext>
              </a:extLst>
            </p:cNvPr>
            <p:cNvPicPr>
              <a:picLocks noChangeAspect="1"/>
            </p:cNvPicPr>
            <p:nvPr/>
          </p:nvPicPr>
          <p:blipFill rotWithShape="1">
            <a:blip r:embed="rId21"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240079" y="1123422"/>
              <a:ext cx="363529" cy="1009434"/>
            </a:xfrm>
            <a:prstGeom prst="rect">
              <a:avLst/>
            </a:prstGeom>
          </p:spPr>
        </p:pic>
      </p:grpSp>
      <p:grpSp>
        <p:nvGrpSpPr>
          <p:cNvPr id="140" name="Gruppieren 139">
            <a:extLst>
              <a:ext uri="{FF2B5EF4-FFF2-40B4-BE49-F238E27FC236}">
                <a16:creationId xmlns:a16="http://schemas.microsoft.com/office/drawing/2014/main" id="{B694E490-7563-C54B-A14D-5962064CAE4D}"/>
              </a:ext>
            </a:extLst>
          </p:cNvPr>
          <p:cNvGrpSpPr/>
          <p:nvPr/>
        </p:nvGrpSpPr>
        <p:grpSpPr>
          <a:xfrm>
            <a:off x="3265673" y="3693567"/>
            <a:ext cx="222792" cy="419810"/>
            <a:chOff x="2699792" y="3691087"/>
            <a:chExt cx="648072" cy="612608"/>
          </a:xfrm>
        </p:grpSpPr>
        <p:sp>
          <p:nvSpPr>
            <p:cNvPr id="160" name="Rechteck 10">
              <a:extLst>
                <a:ext uri="{FF2B5EF4-FFF2-40B4-BE49-F238E27FC236}">
                  <a16:creationId xmlns:a16="http://schemas.microsoft.com/office/drawing/2014/main" id="{D9279E94-C869-7E48-A9AD-E3EB4D9060C4}"/>
                </a:ext>
              </a:extLst>
            </p:cNvPr>
            <p:cNvSpPr/>
            <p:nvPr/>
          </p:nvSpPr>
          <p:spPr>
            <a:xfrm>
              <a:off x="2699792" y="3691087"/>
              <a:ext cx="648072" cy="538945"/>
            </a:xfrm>
            <a:custGeom>
              <a:avLst/>
              <a:gdLst>
                <a:gd name="connsiteX0" fmla="*/ 0 w 648072"/>
                <a:gd name="connsiteY0" fmla="*/ 0 h 234179"/>
                <a:gd name="connsiteX1" fmla="*/ 648072 w 648072"/>
                <a:gd name="connsiteY1" fmla="*/ 0 h 234179"/>
                <a:gd name="connsiteX2" fmla="*/ 648072 w 648072"/>
                <a:gd name="connsiteY2" fmla="*/ 234179 h 234179"/>
                <a:gd name="connsiteX3" fmla="*/ 0 w 648072"/>
                <a:gd name="connsiteY3" fmla="*/ 234179 h 234179"/>
                <a:gd name="connsiteX4" fmla="*/ 0 w 648072"/>
                <a:gd name="connsiteY4"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90062"/>
                <a:gd name="connsiteX1" fmla="*/ 258115 w 648072"/>
                <a:gd name="connsiteY1" fmla="*/ 62718 h 290062"/>
                <a:gd name="connsiteX2" fmla="*/ 648072 w 648072"/>
                <a:gd name="connsiteY2" fmla="*/ 0 h 290062"/>
                <a:gd name="connsiteX3" fmla="*/ 648072 w 648072"/>
                <a:gd name="connsiteY3" fmla="*/ 234179 h 290062"/>
                <a:gd name="connsiteX4" fmla="*/ 245485 w 648072"/>
                <a:gd name="connsiteY4" fmla="*/ 290055 h 290062"/>
                <a:gd name="connsiteX5" fmla="*/ 0 w 648072"/>
                <a:gd name="connsiteY5" fmla="*/ 234179 h 290062"/>
                <a:gd name="connsiteX6" fmla="*/ 0 w 648072"/>
                <a:gd name="connsiteY6" fmla="*/ 0 h 290062"/>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291836">
                  <a:moveTo>
                    <a:pt x="0" y="0"/>
                  </a:moveTo>
                  <a:cubicBezTo>
                    <a:pt x="83512" y="-144"/>
                    <a:pt x="119032" y="60336"/>
                    <a:pt x="258115" y="62718"/>
                  </a:cubicBezTo>
                  <a:cubicBezTo>
                    <a:pt x="405783" y="56968"/>
                    <a:pt x="518086" y="23432"/>
                    <a:pt x="648072" y="47993"/>
                  </a:cubicBezTo>
                  <a:lnTo>
                    <a:pt x="643020" y="287224"/>
                  </a:lnTo>
                  <a:cubicBezTo>
                    <a:pt x="528190" y="212389"/>
                    <a:pt x="377997" y="289111"/>
                    <a:pt x="245485" y="290055"/>
                  </a:cubicBezTo>
                  <a:cubicBezTo>
                    <a:pt x="143450" y="301742"/>
                    <a:pt x="81828" y="252804"/>
                    <a:pt x="0" y="234179"/>
                  </a:cubicBezTo>
                  <a:lnTo>
                    <a:pt x="0" y="0"/>
                  </a:lnTo>
                  <a:close/>
                </a:path>
              </a:pathLst>
            </a:custGeom>
            <a:solidFill>
              <a:srgbClr val="5E7D7C"/>
            </a:solidFill>
            <a:ln w="25400" cap="flat">
              <a:noFill/>
              <a:prstDash val="solid"/>
              <a:round/>
            </a:ln>
            <a:effectLst>
              <a:outerShdw blurRad="50800" dist="38100" dir="2700000" sx="95000" sy="95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642525"/>
                </a:solidFill>
                <a:effectLst/>
                <a:uFillTx/>
                <a:latin typeface="Roboto Light"/>
                <a:ea typeface="Roboto Light"/>
                <a:cs typeface="Roboto Light"/>
                <a:sym typeface="Roboto Light"/>
              </a:endParaRPr>
            </a:p>
          </p:txBody>
        </p:sp>
        <p:cxnSp>
          <p:nvCxnSpPr>
            <p:cNvPr id="161" name="Gerader Verbinder 382">
              <a:extLst>
                <a:ext uri="{FF2B5EF4-FFF2-40B4-BE49-F238E27FC236}">
                  <a16:creationId xmlns:a16="http://schemas.microsoft.com/office/drawing/2014/main" id="{DDECA452-F0EB-0342-96CF-7FF60448833E}"/>
                </a:ext>
              </a:extLst>
            </p:cNvPr>
            <p:cNvCxnSpPr>
              <a:cxnSpLocks/>
              <a:stCxn id="160" idx="0"/>
            </p:cNvCxnSpPr>
            <p:nvPr/>
          </p:nvCxnSpPr>
          <p:spPr>
            <a:xfrm>
              <a:off x="2699792" y="3691087"/>
              <a:ext cx="0" cy="612608"/>
            </a:xfrm>
            <a:prstGeom prst="line">
              <a:avLst/>
            </a:prstGeom>
            <a:noFill/>
            <a:ln w="25400" cap="flat">
              <a:solidFill>
                <a:srgbClr val="526E6D"/>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141" name="Gruppieren 140">
            <a:extLst>
              <a:ext uri="{FF2B5EF4-FFF2-40B4-BE49-F238E27FC236}">
                <a16:creationId xmlns:a16="http://schemas.microsoft.com/office/drawing/2014/main" id="{83AC4009-9AFE-1E4F-9C8C-926377ACA745}"/>
              </a:ext>
            </a:extLst>
          </p:cNvPr>
          <p:cNvGrpSpPr/>
          <p:nvPr/>
        </p:nvGrpSpPr>
        <p:grpSpPr>
          <a:xfrm>
            <a:off x="3117291" y="3733951"/>
            <a:ext cx="252270" cy="420855"/>
            <a:chOff x="2699792" y="3692281"/>
            <a:chExt cx="648072" cy="611414"/>
          </a:xfrm>
        </p:grpSpPr>
        <p:sp>
          <p:nvSpPr>
            <p:cNvPr id="158" name="Rechteck 10">
              <a:extLst>
                <a:ext uri="{FF2B5EF4-FFF2-40B4-BE49-F238E27FC236}">
                  <a16:creationId xmlns:a16="http://schemas.microsoft.com/office/drawing/2014/main" id="{6C645A5B-DA33-EB4C-B6BE-25010FA63FEC}"/>
                </a:ext>
              </a:extLst>
            </p:cNvPr>
            <p:cNvSpPr/>
            <p:nvPr/>
          </p:nvSpPr>
          <p:spPr>
            <a:xfrm>
              <a:off x="2699792" y="3692281"/>
              <a:ext cx="648072" cy="536559"/>
            </a:xfrm>
            <a:custGeom>
              <a:avLst/>
              <a:gdLst>
                <a:gd name="connsiteX0" fmla="*/ 0 w 648072"/>
                <a:gd name="connsiteY0" fmla="*/ 0 h 234179"/>
                <a:gd name="connsiteX1" fmla="*/ 648072 w 648072"/>
                <a:gd name="connsiteY1" fmla="*/ 0 h 234179"/>
                <a:gd name="connsiteX2" fmla="*/ 648072 w 648072"/>
                <a:gd name="connsiteY2" fmla="*/ 234179 h 234179"/>
                <a:gd name="connsiteX3" fmla="*/ 0 w 648072"/>
                <a:gd name="connsiteY3" fmla="*/ 234179 h 234179"/>
                <a:gd name="connsiteX4" fmla="*/ 0 w 648072"/>
                <a:gd name="connsiteY4"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90062"/>
                <a:gd name="connsiteX1" fmla="*/ 258115 w 648072"/>
                <a:gd name="connsiteY1" fmla="*/ 62718 h 290062"/>
                <a:gd name="connsiteX2" fmla="*/ 648072 w 648072"/>
                <a:gd name="connsiteY2" fmla="*/ 0 h 290062"/>
                <a:gd name="connsiteX3" fmla="*/ 648072 w 648072"/>
                <a:gd name="connsiteY3" fmla="*/ 234179 h 290062"/>
                <a:gd name="connsiteX4" fmla="*/ 245485 w 648072"/>
                <a:gd name="connsiteY4" fmla="*/ 290055 h 290062"/>
                <a:gd name="connsiteX5" fmla="*/ 0 w 648072"/>
                <a:gd name="connsiteY5" fmla="*/ 234179 h 290062"/>
                <a:gd name="connsiteX6" fmla="*/ 0 w 648072"/>
                <a:gd name="connsiteY6" fmla="*/ 0 h 290062"/>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291836">
                  <a:moveTo>
                    <a:pt x="0" y="0"/>
                  </a:moveTo>
                  <a:cubicBezTo>
                    <a:pt x="83512" y="-144"/>
                    <a:pt x="119032" y="60336"/>
                    <a:pt x="258115" y="62718"/>
                  </a:cubicBezTo>
                  <a:cubicBezTo>
                    <a:pt x="405783" y="56968"/>
                    <a:pt x="518086" y="23432"/>
                    <a:pt x="648072" y="47993"/>
                  </a:cubicBezTo>
                  <a:lnTo>
                    <a:pt x="643020" y="287224"/>
                  </a:lnTo>
                  <a:cubicBezTo>
                    <a:pt x="528190" y="212389"/>
                    <a:pt x="377997" y="289111"/>
                    <a:pt x="245485" y="290055"/>
                  </a:cubicBezTo>
                  <a:cubicBezTo>
                    <a:pt x="143450" y="301742"/>
                    <a:pt x="81828" y="252804"/>
                    <a:pt x="0" y="234179"/>
                  </a:cubicBezTo>
                  <a:lnTo>
                    <a:pt x="0" y="0"/>
                  </a:lnTo>
                  <a:close/>
                </a:path>
              </a:pathLst>
            </a:custGeom>
            <a:solidFill>
              <a:srgbClr val="6E9291"/>
            </a:solidFill>
            <a:ln w="25400" cap="flat">
              <a:noFill/>
              <a:prstDash val="solid"/>
              <a:round/>
            </a:ln>
            <a:effectLst>
              <a:outerShdw blurRad="50800" dist="38100" dir="2700000" sx="95000" sy="95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642525"/>
                </a:solidFill>
                <a:effectLst/>
                <a:uFillTx/>
                <a:latin typeface="Roboto Light"/>
                <a:ea typeface="Roboto Light"/>
                <a:cs typeface="Roboto Light"/>
                <a:sym typeface="Roboto Light"/>
              </a:endParaRPr>
            </a:p>
          </p:txBody>
        </p:sp>
        <p:cxnSp>
          <p:nvCxnSpPr>
            <p:cNvPr id="159" name="Gerader Verbinder 385">
              <a:extLst>
                <a:ext uri="{FF2B5EF4-FFF2-40B4-BE49-F238E27FC236}">
                  <a16:creationId xmlns:a16="http://schemas.microsoft.com/office/drawing/2014/main" id="{6B298812-6A24-7548-AC01-B3A011BCEC0D}"/>
                </a:ext>
              </a:extLst>
            </p:cNvPr>
            <p:cNvCxnSpPr>
              <a:cxnSpLocks/>
              <a:stCxn id="158" idx="0"/>
            </p:cNvCxnSpPr>
            <p:nvPr/>
          </p:nvCxnSpPr>
          <p:spPr>
            <a:xfrm>
              <a:off x="2699792" y="3692281"/>
              <a:ext cx="0" cy="611414"/>
            </a:xfrm>
            <a:prstGeom prst="line">
              <a:avLst/>
            </a:prstGeom>
            <a:noFill/>
            <a:ln w="25400" cap="flat">
              <a:solidFill>
                <a:srgbClr val="5E7D7C"/>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142" name="Gruppieren 141">
            <a:extLst>
              <a:ext uri="{FF2B5EF4-FFF2-40B4-BE49-F238E27FC236}">
                <a16:creationId xmlns:a16="http://schemas.microsoft.com/office/drawing/2014/main" id="{FDA82AAF-9311-A94A-815F-7681DB20D5FE}"/>
              </a:ext>
            </a:extLst>
          </p:cNvPr>
          <p:cNvGrpSpPr/>
          <p:nvPr/>
        </p:nvGrpSpPr>
        <p:grpSpPr>
          <a:xfrm>
            <a:off x="2909159" y="3783012"/>
            <a:ext cx="280543" cy="458499"/>
            <a:chOff x="2699792" y="3729161"/>
            <a:chExt cx="648072" cy="574534"/>
          </a:xfrm>
        </p:grpSpPr>
        <p:sp>
          <p:nvSpPr>
            <p:cNvPr id="156" name="Rechteck 10">
              <a:extLst>
                <a:ext uri="{FF2B5EF4-FFF2-40B4-BE49-F238E27FC236}">
                  <a16:creationId xmlns:a16="http://schemas.microsoft.com/office/drawing/2014/main" id="{2CFCA35D-46D5-A347-B400-4B74E334F71C}"/>
                </a:ext>
              </a:extLst>
            </p:cNvPr>
            <p:cNvSpPr/>
            <p:nvPr/>
          </p:nvSpPr>
          <p:spPr>
            <a:xfrm>
              <a:off x="2699792" y="3729161"/>
              <a:ext cx="648072" cy="462799"/>
            </a:xfrm>
            <a:custGeom>
              <a:avLst/>
              <a:gdLst>
                <a:gd name="connsiteX0" fmla="*/ 0 w 648072"/>
                <a:gd name="connsiteY0" fmla="*/ 0 h 234179"/>
                <a:gd name="connsiteX1" fmla="*/ 648072 w 648072"/>
                <a:gd name="connsiteY1" fmla="*/ 0 h 234179"/>
                <a:gd name="connsiteX2" fmla="*/ 648072 w 648072"/>
                <a:gd name="connsiteY2" fmla="*/ 234179 h 234179"/>
                <a:gd name="connsiteX3" fmla="*/ 0 w 648072"/>
                <a:gd name="connsiteY3" fmla="*/ 234179 h 234179"/>
                <a:gd name="connsiteX4" fmla="*/ 0 w 648072"/>
                <a:gd name="connsiteY4"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90062"/>
                <a:gd name="connsiteX1" fmla="*/ 258115 w 648072"/>
                <a:gd name="connsiteY1" fmla="*/ 62718 h 290062"/>
                <a:gd name="connsiteX2" fmla="*/ 648072 w 648072"/>
                <a:gd name="connsiteY2" fmla="*/ 0 h 290062"/>
                <a:gd name="connsiteX3" fmla="*/ 648072 w 648072"/>
                <a:gd name="connsiteY3" fmla="*/ 234179 h 290062"/>
                <a:gd name="connsiteX4" fmla="*/ 245485 w 648072"/>
                <a:gd name="connsiteY4" fmla="*/ 290055 h 290062"/>
                <a:gd name="connsiteX5" fmla="*/ 0 w 648072"/>
                <a:gd name="connsiteY5" fmla="*/ 234179 h 290062"/>
                <a:gd name="connsiteX6" fmla="*/ 0 w 648072"/>
                <a:gd name="connsiteY6" fmla="*/ 0 h 290062"/>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291836">
                  <a:moveTo>
                    <a:pt x="0" y="0"/>
                  </a:moveTo>
                  <a:cubicBezTo>
                    <a:pt x="83512" y="-144"/>
                    <a:pt x="119032" y="60336"/>
                    <a:pt x="258115" y="62718"/>
                  </a:cubicBezTo>
                  <a:cubicBezTo>
                    <a:pt x="405783" y="56968"/>
                    <a:pt x="518086" y="23432"/>
                    <a:pt x="648072" y="47993"/>
                  </a:cubicBezTo>
                  <a:lnTo>
                    <a:pt x="643020" y="287224"/>
                  </a:lnTo>
                  <a:cubicBezTo>
                    <a:pt x="528190" y="212389"/>
                    <a:pt x="377997" y="289111"/>
                    <a:pt x="245485" y="290055"/>
                  </a:cubicBezTo>
                  <a:cubicBezTo>
                    <a:pt x="143450" y="301742"/>
                    <a:pt x="81828" y="252804"/>
                    <a:pt x="0" y="234179"/>
                  </a:cubicBezTo>
                  <a:lnTo>
                    <a:pt x="0" y="0"/>
                  </a:lnTo>
                  <a:close/>
                </a:path>
              </a:pathLst>
            </a:custGeom>
            <a:solidFill>
              <a:srgbClr val="709393"/>
            </a:solidFill>
            <a:ln w="25400" cap="flat">
              <a:noFill/>
              <a:prstDash val="solid"/>
              <a:round/>
            </a:ln>
            <a:effectLst>
              <a:outerShdw blurRad="50800" dist="38100" dir="2700000" sx="95000" sy="95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642525"/>
                </a:solidFill>
                <a:effectLst/>
                <a:uFillTx/>
                <a:latin typeface="Roboto Light"/>
                <a:ea typeface="Roboto Light"/>
                <a:cs typeface="Roboto Light"/>
                <a:sym typeface="Roboto Light"/>
              </a:endParaRPr>
            </a:p>
          </p:txBody>
        </p:sp>
        <p:cxnSp>
          <p:nvCxnSpPr>
            <p:cNvPr id="157" name="Gerader Verbinder 388">
              <a:extLst>
                <a:ext uri="{FF2B5EF4-FFF2-40B4-BE49-F238E27FC236}">
                  <a16:creationId xmlns:a16="http://schemas.microsoft.com/office/drawing/2014/main" id="{1300EE4A-273C-EE4A-A215-336FF195F88E}"/>
                </a:ext>
              </a:extLst>
            </p:cNvPr>
            <p:cNvCxnSpPr>
              <a:cxnSpLocks/>
              <a:stCxn id="156" idx="0"/>
            </p:cNvCxnSpPr>
            <p:nvPr/>
          </p:nvCxnSpPr>
          <p:spPr>
            <a:xfrm>
              <a:off x="2699792" y="3729161"/>
              <a:ext cx="0" cy="574534"/>
            </a:xfrm>
            <a:prstGeom prst="line">
              <a:avLst/>
            </a:prstGeom>
            <a:noFill/>
            <a:ln w="25400" cap="flat">
              <a:solidFill>
                <a:srgbClr val="709393"/>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143" name="Gruppieren 142">
            <a:extLst>
              <a:ext uri="{FF2B5EF4-FFF2-40B4-BE49-F238E27FC236}">
                <a16:creationId xmlns:a16="http://schemas.microsoft.com/office/drawing/2014/main" id="{AD12A516-93C2-934C-93D5-6209187222AA}"/>
              </a:ext>
            </a:extLst>
          </p:cNvPr>
          <p:cNvGrpSpPr/>
          <p:nvPr/>
        </p:nvGrpSpPr>
        <p:grpSpPr>
          <a:xfrm>
            <a:off x="2984090" y="3892862"/>
            <a:ext cx="334854" cy="448743"/>
            <a:chOff x="2699792" y="3720612"/>
            <a:chExt cx="648072" cy="583083"/>
          </a:xfrm>
        </p:grpSpPr>
        <p:sp>
          <p:nvSpPr>
            <p:cNvPr id="154" name="Rechteck 10">
              <a:extLst>
                <a:ext uri="{FF2B5EF4-FFF2-40B4-BE49-F238E27FC236}">
                  <a16:creationId xmlns:a16="http://schemas.microsoft.com/office/drawing/2014/main" id="{73EC4BBD-D021-1445-9FA6-0F25C8F1BA93}"/>
                </a:ext>
              </a:extLst>
            </p:cNvPr>
            <p:cNvSpPr/>
            <p:nvPr/>
          </p:nvSpPr>
          <p:spPr>
            <a:xfrm>
              <a:off x="2699792" y="3720612"/>
              <a:ext cx="648072" cy="479896"/>
            </a:xfrm>
            <a:custGeom>
              <a:avLst/>
              <a:gdLst>
                <a:gd name="connsiteX0" fmla="*/ 0 w 648072"/>
                <a:gd name="connsiteY0" fmla="*/ 0 h 234179"/>
                <a:gd name="connsiteX1" fmla="*/ 648072 w 648072"/>
                <a:gd name="connsiteY1" fmla="*/ 0 h 234179"/>
                <a:gd name="connsiteX2" fmla="*/ 648072 w 648072"/>
                <a:gd name="connsiteY2" fmla="*/ 234179 h 234179"/>
                <a:gd name="connsiteX3" fmla="*/ 0 w 648072"/>
                <a:gd name="connsiteY3" fmla="*/ 234179 h 234179"/>
                <a:gd name="connsiteX4" fmla="*/ 0 w 648072"/>
                <a:gd name="connsiteY4"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90062"/>
                <a:gd name="connsiteX1" fmla="*/ 258115 w 648072"/>
                <a:gd name="connsiteY1" fmla="*/ 62718 h 290062"/>
                <a:gd name="connsiteX2" fmla="*/ 648072 w 648072"/>
                <a:gd name="connsiteY2" fmla="*/ 0 h 290062"/>
                <a:gd name="connsiteX3" fmla="*/ 648072 w 648072"/>
                <a:gd name="connsiteY3" fmla="*/ 234179 h 290062"/>
                <a:gd name="connsiteX4" fmla="*/ 245485 w 648072"/>
                <a:gd name="connsiteY4" fmla="*/ 290055 h 290062"/>
                <a:gd name="connsiteX5" fmla="*/ 0 w 648072"/>
                <a:gd name="connsiteY5" fmla="*/ 234179 h 290062"/>
                <a:gd name="connsiteX6" fmla="*/ 0 w 648072"/>
                <a:gd name="connsiteY6" fmla="*/ 0 h 290062"/>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291836">
                  <a:moveTo>
                    <a:pt x="0" y="0"/>
                  </a:moveTo>
                  <a:cubicBezTo>
                    <a:pt x="83512" y="-144"/>
                    <a:pt x="119032" y="60336"/>
                    <a:pt x="258115" y="62718"/>
                  </a:cubicBezTo>
                  <a:cubicBezTo>
                    <a:pt x="405783" y="56968"/>
                    <a:pt x="518086" y="23432"/>
                    <a:pt x="648072" y="47993"/>
                  </a:cubicBezTo>
                  <a:lnTo>
                    <a:pt x="643020" y="287224"/>
                  </a:lnTo>
                  <a:cubicBezTo>
                    <a:pt x="528190" y="212389"/>
                    <a:pt x="377997" y="289111"/>
                    <a:pt x="245485" y="290055"/>
                  </a:cubicBezTo>
                  <a:cubicBezTo>
                    <a:pt x="143450" y="301742"/>
                    <a:pt x="81828" y="252804"/>
                    <a:pt x="0" y="234179"/>
                  </a:cubicBezTo>
                  <a:lnTo>
                    <a:pt x="0" y="0"/>
                  </a:lnTo>
                  <a:close/>
                </a:path>
              </a:pathLst>
            </a:custGeom>
            <a:solidFill>
              <a:srgbClr val="419193"/>
            </a:solidFill>
            <a:ln w="25400" cap="flat">
              <a:noFill/>
              <a:prstDash val="solid"/>
              <a:round/>
            </a:ln>
            <a:effectLst>
              <a:outerShdw blurRad="50800" dist="38100" dir="2700000" sx="95000" sy="95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642525"/>
                </a:solidFill>
                <a:effectLst/>
                <a:uFillTx/>
                <a:latin typeface="Roboto Light"/>
                <a:ea typeface="Roboto Light"/>
                <a:cs typeface="Roboto Light"/>
                <a:sym typeface="Roboto Light"/>
              </a:endParaRPr>
            </a:p>
          </p:txBody>
        </p:sp>
        <p:cxnSp>
          <p:nvCxnSpPr>
            <p:cNvPr id="155" name="Gerader Verbinder 391">
              <a:extLst>
                <a:ext uri="{FF2B5EF4-FFF2-40B4-BE49-F238E27FC236}">
                  <a16:creationId xmlns:a16="http://schemas.microsoft.com/office/drawing/2014/main" id="{C59CA63A-B17E-214B-BCC4-FE611720A7F0}"/>
                </a:ext>
              </a:extLst>
            </p:cNvPr>
            <p:cNvCxnSpPr>
              <a:cxnSpLocks/>
              <a:stCxn id="154" idx="0"/>
            </p:cNvCxnSpPr>
            <p:nvPr/>
          </p:nvCxnSpPr>
          <p:spPr>
            <a:xfrm>
              <a:off x="2699792" y="3720612"/>
              <a:ext cx="0" cy="583083"/>
            </a:xfrm>
            <a:prstGeom prst="line">
              <a:avLst/>
            </a:prstGeom>
            <a:noFill/>
            <a:ln w="25400" cap="flat">
              <a:solidFill>
                <a:srgbClr val="419193"/>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144" name="Gruppieren 143">
            <a:extLst>
              <a:ext uri="{FF2B5EF4-FFF2-40B4-BE49-F238E27FC236}">
                <a16:creationId xmlns:a16="http://schemas.microsoft.com/office/drawing/2014/main" id="{2D515E4A-761B-6C42-B1B7-02CFE619E8F8}"/>
              </a:ext>
            </a:extLst>
          </p:cNvPr>
          <p:cNvGrpSpPr/>
          <p:nvPr/>
        </p:nvGrpSpPr>
        <p:grpSpPr>
          <a:xfrm>
            <a:off x="3129194" y="3992411"/>
            <a:ext cx="365212" cy="462030"/>
            <a:chOff x="2699792" y="3732107"/>
            <a:chExt cx="648072" cy="571588"/>
          </a:xfrm>
        </p:grpSpPr>
        <p:sp>
          <p:nvSpPr>
            <p:cNvPr id="152" name="Rechteck 10">
              <a:extLst>
                <a:ext uri="{FF2B5EF4-FFF2-40B4-BE49-F238E27FC236}">
                  <a16:creationId xmlns:a16="http://schemas.microsoft.com/office/drawing/2014/main" id="{CCC32B47-FCFD-B347-8F60-2BF816E4FEE8}"/>
                </a:ext>
              </a:extLst>
            </p:cNvPr>
            <p:cNvSpPr/>
            <p:nvPr/>
          </p:nvSpPr>
          <p:spPr>
            <a:xfrm>
              <a:off x="2699792" y="3732107"/>
              <a:ext cx="648072" cy="456906"/>
            </a:xfrm>
            <a:custGeom>
              <a:avLst/>
              <a:gdLst>
                <a:gd name="connsiteX0" fmla="*/ 0 w 648072"/>
                <a:gd name="connsiteY0" fmla="*/ 0 h 234179"/>
                <a:gd name="connsiteX1" fmla="*/ 648072 w 648072"/>
                <a:gd name="connsiteY1" fmla="*/ 0 h 234179"/>
                <a:gd name="connsiteX2" fmla="*/ 648072 w 648072"/>
                <a:gd name="connsiteY2" fmla="*/ 234179 h 234179"/>
                <a:gd name="connsiteX3" fmla="*/ 0 w 648072"/>
                <a:gd name="connsiteY3" fmla="*/ 234179 h 234179"/>
                <a:gd name="connsiteX4" fmla="*/ 0 w 648072"/>
                <a:gd name="connsiteY4"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34179"/>
                <a:gd name="connsiteX1" fmla="*/ 258115 w 648072"/>
                <a:gd name="connsiteY1" fmla="*/ 62718 h 234179"/>
                <a:gd name="connsiteX2" fmla="*/ 648072 w 648072"/>
                <a:gd name="connsiteY2" fmla="*/ 0 h 234179"/>
                <a:gd name="connsiteX3" fmla="*/ 648072 w 648072"/>
                <a:gd name="connsiteY3" fmla="*/ 234179 h 234179"/>
                <a:gd name="connsiteX4" fmla="*/ 0 w 648072"/>
                <a:gd name="connsiteY4" fmla="*/ 234179 h 234179"/>
                <a:gd name="connsiteX5" fmla="*/ 0 w 648072"/>
                <a:gd name="connsiteY5" fmla="*/ 0 h 234179"/>
                <a:gd name="connsiteX0" fmla="*/ 0 w 648072"/>
                <a:gd name="connsiteY0" fmla="*/ 0 h 290062"/>
                <a:gd name="connsiteX1" fmla="*/ 258115 w 648072"/>
                <a:gd name="connsiteY1" fmla="*/ 62718 h 290062"/>
                <a:gd name="connsiteX2" fmla="*/ 648072 w 648072"/>
                <a:gd name="connsiteY2" fmla="*/ 0 h 290062"/>
                <a:gd name="connsiteX3" fmla="*/ 648072 w 648072"/>
                <a:gd name="connsiteY3" fmla="*/ 234179 h 290062"/>
                <a:gd name="connsiteX4" fmla="*/ 245485 w 648072"/>
                <a:gd name="connsiteY4" fmla="*/ 290055 h 290062"/>
                <a:gd name="connsiteX5" fmla="*/ 0 w 648072"/>
                <a:gd name="connsiteY5" fmla="*/ 234179 h 290062"/>
                <a:gd name="connsiteX6" fmla="*/ 0 w 648072"/>
                <a:gd name="connsiteY6" fmla="*/ 0 h 290062"/>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8072 w 648072"/>
                <a:gd name="connsiteY3" fmla="*/ 234179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0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 name="connsiteX0" fmla="*/ 0 w 648072"/>
                <a:gd name="connsiteY0" fmla="*/ 0 h 291836"/>
                <a:gd name="connsiteX1" fmla="*/ 258115 w 648072"/>
                <a:gd name="connsiteY1" fmla="*/ 62718 h 291836"/>
                <a:gd name="connsiteX2" fmla="*/ 648072 w 648072"/>
                <a:gd name="connsiteY2" fmla="*/ 47993 h 291836"/>
                <a:gd name="connsiteX3" fmla="*/ 643020 w 648072"/>
                <a:gd name="connsiteY3" fmla="*/ 287224 h 291836"/>
                <a:gd name="connsiteX4" fmla="*/ 245485 w 648072"/>
                <a:gd name="connsiteY4" fmla="*/ 290055 h 291836"/>
                <a:gd name="connsiteX5" fmla="*/ 0 w 648072"/>
                <a:gd name="connsiteY5" fmla="*/ 234179 h 291836"/>
                <a:gd name="connsiteX6" fmla="*/ 0 w 648072"/>
                <a:gd name="connsiteY6" fmla="*/ 0 h 29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291836">
                  <a:moveTo>
                    <a:pt x="0" y="0"/>
                  </a:moveTo>
                  <a:cubicBezTo>
                    <a:pt x="83512" y="-144"/>
                    <a:pt x="119032" y="60336"/>
                    <a:pt x="258115" y="62718"/>
                  </a:cubicBezTo>
                  <a:cubicBezTo>
                    <a:pt x="405783" y="56968"/>
                    <a:pt x="518086" y="23432"/>
                    <a:pt x="648072" y="47993"/>
                  </a:cubicBezTo>
                  <a:lnTo>
                    <a:pt x="643020" y="287224"/>
                  </a:lnTo>
                  <a:cubicBezTo>
                    <a:pt x="528190" y="212389"/>
                    <a:pt x="377997" y="289111"/>
                    <a:pt x="245485" y="290055"/>
                  </a:cubicBezTo>
                  <a:cubicBezTo>
                    <a:pt x="143450" y="301742"/>
                    <a:pt x="81828" y="252804"/>
                    <a:pt x="0" y="234179"/>
                  </a:cubicBezTo>
                  <a:lnTo>
                    <a:pt x="0" y="0"/>
                  </a:lnTo>
                  <a:close/>
                </a:path>
              </a:pathLst>
            </a:custGeom>
            <a:solidFill>
              <a:srgbClr val="469EA0"/>
            </a:solidFill>
            <a:ln w="25400" cap="flat">
              <a:noFill/>
              <a:prstDash val="solid"/>
              <a:round/>
            </a:ln>
            <a:effectLst>
              <a:outerShdw blurRad="50800" dist="38100" dir="2700000" sx="95000" sy="95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642525"/>
                </a:solidFill>
                <a:effectLst/>
                <a:uFillTx/>
                <a:latin typeface="Roboto Light"/>
                <a:ea typeface="Roboto Light"/>
                <a:cs typeface="Roboto Light"/>
                <a:sym typeface="Roboto Light"/>
              </a:endParaRPr>
            </a:p>
          </p:txBody>
        </p:sp>
        <p:cxnSp>
          <p:nvCxnSpPr>
            <p:cNvPr id="153" name="Gerader Verbinder 394">
              <a:extLst>
                <a:ext uri="{FF2B5EF4-FFF2-40B4-BE49-F238E27FC236}">
                  <a16:creationId xmlns:a16="http://schemas.microsoft.com/office/drawing/2014/main" id="{F3ACA946-D17F-5A47-826C-553BB25E4114}"/>
                </a:ext>
              </a:extLst>
            </p:cNvPr>
            <p:cNvCxnSpPr>
              <a:cxnSpLocks/>
              <a:stCxn id="152" idx="0"/>
            </p:cNvCxnSpPr>
            <p:nvPr/>
          </p:nvCxnSpPr>
          <p:spPr>
            <a:xfrm>
              <a:off x="2699792" y="3732107"/>
              <a:ext cx="0" cy="571588"/>
            </a:xfrm>
            <a:prstGeom prst="line">
              <a:avLst/>
            </a:prstGeom>
            <a:noFill/>
            <a:ln w="25400" cap="flat">
              <a:solidFill>
                <a:srgbClr val="419193"/>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pic>
        <p:nvPicPr>
          <p:cNvPr id="145" name="Grafik 144">
            <a:extLst>
              <a:ext uri="{FF2B5EF4-FFF2-40B4-BE49-F238E27FC236}">
                <a16:creationId xmlns:a16="http://schemas.microsoft.com/office/drawing/2014/main" id="{E8DB25D5-BC58-EA4B-8BE6-43797C2B7807}"/>
              </a:ext>
            </a:extLst>
          </p:cNvPr>
          <p:cNvPicPr>
            <a:picLocks noChangeAspect="1"/>
          </p:cNvPicPr>
          <p:nvPr/>
        </p:nvPicPr>
        <p:blipFill>
          <a:blip r:embed="rId2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flipH="1">
            <a:off x="4164207" y="4147987"/>
            <a:ext cx="797218" cy="656064"/>
          </a:xfrm>
          <a:prstGeom prst="rect">
            <a:avLst/>
          </a:prstGeom>
        </p:spPr>
      </p:pic>
      <p:sp>
        <p:nvSpPr>
          <p:cNvPr id="146" name="Textfeld 145">
            <a:extLst>
              <a:ext uri="{FF2B5EF4-FFF2-40B4-BE49-F238E27FC236}">
                <a16:creationId xmlns:a16="http://schemas.microsoft.com/office/drawing/2014/main" id="{D57236A9-C58D-6345-86BC-B3A8456C3393}"/>
              </a:ext>
            </a:extLst>
          </p:cNvPr>
          <p:cNvSpPr txBox="1"/>
          <p:nvPr/>
        </p:nvSpPr>
        <p:spPr>
          <a:xfrm>
            <a:off x="7921838" y="6646290"/>
            <a:ext cx="1050288" cy="203133"/>
          </a:xfrm>
          <a:prstGeom prst="rect">
            <a:avLst/>
          </a:prstGeom>
          <a:noFill/>
        </p:spPr>
        <p:txBody>
          <a:bodyPr wrap="none" rtlCol="0">
            <a:spAutoFit/>
          </a:bodyPr>
          <a:lstStyle/>
          <a:p>
            <a:pPr>
              <a:lnSpc>
                <a:spcPct val="90000"/>
              </a:lnSpc>
              <a:buClr>
                <a:srgbClr val="008688"/>
              </a:buClr>
              <a:buSzPct val="100000"/>
              <a:tabLst>
                <a:tab pos="269875" algn="l"/>
              </a:tabLst>
            </a:pPr>
            <a:r>
              <a:rPr lang="en-GB" sz="800" dirty="0">
                <a:solidFill>
                  <a:schemeClr val="bg1">
                    <a:lumMod val="10000"/>
                  </a:schemeClr>
                </a:solidFill>
                <a:latin typeface="Roboto Light" panose="02000000000000000000" pitchFamily="2" charset="0"/>
                <a:ea typeface="Roboto Light" panose="02000000000000000000" pitchFamily="2" charset="0"/>
              </a:rPr>
              <a:t>Estimated for 2017</a:t>
            </a:r>
          </a:p>
        </p:txBody>
      </p:sp>
      <p:pic>
        <p:nvPicPr>
          <p:cNvPr id="147" name="Grafik 146">
            <a:extLst>
              <a:ext uri="{FF2B5EF4-FFF2-40B4-BE49-F238E27FC236}">
                <a16:creationId xmlns:a16="http://schemas.microsoft.com/office/drawing/2014/main" id="{9738BF7A-23D9-BF48-A0FE-388D94C9777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525585" y="2321258"/>
            <a:ext cx="428437" cy="788972"/>
          </a:xfrm>
          <a:prstGeom prst="rect">
            <a:avLst/>
          </a:prstGeom>
        </p:spPr>
      </p:pic>
      <p:pic>
        <p:nvPicPr>
          <p:cNvPr id="148" name="Grafik 147">
            <a:extLst>
              <a:ext uri="{FF2B5EF4-FFF2-40B4-BE49-F238E27FC236}">
                <a16:creationId xmlns:a16="http://schemas.microsoft.com/office/drawing/2014/main" id="{AE60E91A-D98A-E841-8FF2-61CB1057E52D}"/>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162907" y="5989891"/>
            <a:ext cx="1033909" cy="253983"/>
          </a:xfrm>
          <a:prstGeom prst="rect">
            <a:avLst/>
          </a:prstGeom>
        </p:spPr>
      </p:pic>
      <p:pic>
        <p:nvPicPr>
          <p:cNvPr id="149" name="Grafik 148">
            <a:extLst>
              <a:ext uri="{FF2B5EF4-FFF2-40B4-BE49-F238E27FC236}">
                <a16:creationId xmlns:a16="http://schemas.microsoft.com/office/drawing/2014/main" id="{DF60F405-76BA-CE43-BB9A-DAD0D5843FA8}"/>
              </a:ext>
            </a:extLst>
          </p:cNvPr>
          <p:cNvPicPr/>
          <p:nvPr/>
        </p:nvPicPr>
        <p:blipFill rotWithShape="1">
          <a:blip r:embed="rId25" cstate="screen">
            <a:extLst>
              <a:ext uri="{28A0092B-C50C-407E-A947-70E740481C1C}">
                <a14:useLocalDpi xmlns:a14="http://schemas.microsoft.com/office/drawing/2010/main"/>
              </a:ext>
            </a:extLst>
          </a:blip>
          <a:srcRect/>
          <a:stretch/>
        </p:blipFill>
        <p:spPr bwMode="auto">
          <a:xfrm>
            <a:off x="1462139" y="5661706"/>
            <a:ext cx="778526" cy="196542"/>
          </a:xfrm>
          <a:prstGeom prst="rect">
            <a:avLst/>
          </a:prstGeom>
          <a:ln>
            <a:noFill/>
          </a:ln>
          <a:extLst>
            <a:ext uri="{53640926-AAD7-44D8-BBD7-CCE9431645EC}">
              <a14:shadowObscured xmlns:a14="http://schemas.microsoft.com/office/drawing/2010/main"/>
            </a:ext>
          </a:extLst>
        </p:spPr>
      </p:pic>
      <p:pic>
        <p:nvPicPr>
          <p:cNvPr id="150" name="Grafik 149">
            <a:extLst>
              <a:ext uri="{FF2B5EF4-FFF2-40B4-BE49-F238E27FC236}">
                <a16:creationId xmlns:a16="http://schemas.microsoft.com/office/drawing/2014/main" id="{5D2C2355-6AAC-9F4A-B583-A5F161FB14AD}"/>
              </a:ext>
            </a:extLst>
          </p:cNvPr>
          <p:cNvPicPr>
            <a:picLocks noChangeAspect="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4839" y="5764952"/>
            <a:ext cx="556058" cy="528556"/>
          </a:xfrm>
          <a:prstGeom prst="rect">
            <a:avLst/>
          </a:prstGeom>
        </p:spPr>
      </p:pic>
      <p:pic>
        <p:nvPicPr>
          <p:cNvPr id="151" name="Grafik 150">
            <a:extLst>
              <a:ext uri="{FF2B5EF4-FFF2-40B4-BE49-F238E27FC236}">
                <a16:creationId xmlns:a16="http://schemas.microsoft.com/office/drawing/2014/main" id="{0D41524C-D866-C947-8CF2-F4F7D224B5D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768045" y="5507140"/>
            <a:ext cx="679201" cy="415485"/>
          </a:xfrm>
          <a:prstGeom prst="rect">
            <a:avLst/>
          </a:prstGeom>
          <a:effectLst>
            <a:outerShdw blurRad="50800" dist="38100" dir="2700000" algn="tl" rotWithShape="0">
              <a:prstClr val="black">
                <a:alpha val="40000"/>
              </a:prstClr>
            </a:outerShdw>
          </a:effectLst>
        </p:spPr>
      </p:pic>
      <p:sp>
        <p:nvSpPr>
          <p:cNvPr id="81" name="Shape 197">
            <a:extLst>
              <a:ext uri="{FF2B5EF4-FFF2-40B4-BE49-F238E27FC236}">
                <a16:creationId xmlns:a16="http://schemas.microsoft.com/office/drawing/2014/main" id="{65D5D51B-CAA1-2541-A83C-2D3B6ED022E0}"/>
              </a:ext>
            </a:extLst>
          </p:cNvPr>
          <p:cNvSpPr/>
          <p:nvPr/>
        </p:nvSpPr>
        <p:spPr>
          <a:xfrm rot="21275507" flipH="1">
            <a:off x="5706830" y="3845927"/>
            <a:ext cx="72448" cy="86956"/>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FFFFFF"/>
          </a:solidFill>
          <a:ln w="12700">
            <a:miter lim="400000"/>
          </a:ln>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82" name="Shape 527">
            <a:extLst>
              <a:ext uri="{FF2B5EF4-FFF2-40B4-BE49-F238E27FC236}">
                <a16:creationId xmlns:a16="http://schemas.microsoft.com/office/drawing/2014/main" id="{B620C4C6-60A3-B64C-9CFE-2E6C862BC79B}"/>
              </a:ext>
            </a:extLst>
          </p:cNvPr>
          <p:cNvSpPr/>
          <p:nvPr/>
        </p:nvSpPr>
        <p:spPr>
          <a:xfrm>
            <a:off x="5702530" y="3667995"/>
            <a:ext cx="862119" cy="265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80000"/>
              </a:lnSpc>
              <a:tabLst>
                <a:tab pos="266700" algn="l"/>
              </a:tabLst>
              <a:defRPr sz="1400">
                <a:solidFill>
                  <a:srgbClr val="4C71A2"/>
                </a:solidFill>
                <a:latin typeface="Roboto-Light"/>
                <a:ea typeface="Roboto-Light"/>
                <a:cs typeface="Roboto-Light"/>
                <a:sym typeface="Roboto-Light"/>
              </a:defRPr>
            </a:lvl1p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dirty="0">
                <a:ln>
                  <a:noFill/>
                </a:ln>
                <a:solidFill>
                  <a:srgbClr val="4C71A2"/>
                </a:solidFill>
                <a:effectLst/>
                <a:uLnTx/>
                <a:uFillTx/>
                <a:latin typeface="Roboto Light" panose="02000000000000000000" pitchFamily="2" charset="0"/>
                <a:ea typeface="Roboto Light" panose="02000000000000000000" pitchFamily="2" charset="0"/>
                <a:cs typeface="Roboto-Light"/>
                <a:sym typeface="Roboto-Light"/>
              </a:rPr>
              <a:t>Hamburg</a:t>
            </a:r>
          </a:p>
        </p:txBody>
      </p:sp>
    </p:spTree>
    <p:extLst>
      <p:ext uri="{BB962C8B-B14F-4D97-AF65-F5344CB8AC3E}">
        <p14:creationId xmlns:p14="http://schemas.microsoft.com/office/powerpoint/2010/main" val="38004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2">
            <a:extLst>
              <a:ext uri="{FF2B5EF4-FFF2-40B4-BE49-F238E27FC236}">
                <a16:creationId xmlns:a16="http://schemas.microsoft.com/office/drawing/2014/main" id="{4D85AF01-394F-5D4F-835E-2E203E9599EA}"/>
              </a:ext>
            </a:extLst>
          </p:cNvPr>
          <p:cNvSpPr>
            <a:spLocks noGrp="1"/>
          </p:cNvSpPr>
          <p:nvPr>
            <p:ph type="subTitle" idx="1"/>
          </p:nvPr>
        </p:nvSpPr>
        <p:spPr>
          <a:xfrm>
            <a:off x="638978" y="1484784"/>
            <a:ext cx="8225622" cy="4808270"/>
          </a:xfrm>
        </p:spPr>
        <p:txBody>
          <a:bodyPr/>
          <a:lstStyle/>
          <a:p>
            <a:pPr marL="342900" indent="-342900" algn="l">
              <a:lnSpc>
                <a:spcPct val="150000"/>
              </a:lnSpc>
              <a:spcBef>
                <a:spcPts val="0"/>
              </a:spcBef>
              <a:buSzPct val="140000"/>
              <a:buFontTx/>
              <a:buChar char="-"/>
            </a:pPr>
            <a:r>
              <a:rPr lang="en-GB" sz="2000" dirty="0">
                <a:solidFill>
                  <a:srgbClr val="0A1828"/>
                </a:solidFill>
                <a:sym typeface="Wingdings" pitchFamily="2" charset="2"/>
              </a:rPr>
              <a:t>Get a </a:t>
            </a:r>
            <a:r>
              <a:rPr lang="en-GB" sz="2000" b="1" dirty="0">
                <a:solidFill>
                  <a:srgbClr val="0A1828"/>
                </a:solidFill>
                <a:sym typeface="Wingdings" pitchFamily="2" charset="2"/>
              </a:rPr>
              <a:t>dedicated</a:t>
            </a:r>
            <a:r>
              <a:rPr lang="en-GB" sz="2000" dirty="0">
                <a:solidFill>
                  <a:srgbClr val="0A1828"/>
                </a:solidFill>
                <a:sym typeface="Wingdings" pitchFamily="2" charset="2"/>
              </a:rPr>
              <a:t> room </a:t>
            </a:r>
          </a:p>
          <a:p>
            <a:pPr marL="342900" indent="-342900" algn="l">
              <a:lnSpc>
                <a:spcPct val="150000"/>
              </a:lnSpc>
              <a:spcBef>
                <a:spcPts val="0"/>
              </a:spcBef>
              <a:buSzPct val="140000"/>
              <a:buFontTx/>
              <a:buChar char="-"/>
            </a:pPr>
            <a:r>
              <a:rPr lang="en-GB" sz="2000" dirty="0">
                <a:solidFill>
                  <a:srgbClr val="0A1828"/>
                </a:solidFill>
                <a:sym typeface="Wingdings" pitchFamily="2" charset="2"/>
              </a:rPr>
              <a:t>VR HMD is cable tethered to computer (ca. 4m)</a:t>
            </a:r>
            <a:br>
              <a:rPr lang="en-GB" sz="2000" dirty="0">
                <a:solidFill>
                  <a:srgbClr val="0A1828"/>
                </a:solidFill>
                <a:sym typeface="Wingdings" pitchFamily="2" charset="2"/>
              </a:rPr>
            </a:br>
            <a:r>
              <a:rPr lang="en-GB" sz="2000" i="1" dirty="0">
                <a:solidFill>
                  <a:srgbClr val="0A1828"/>
                </a:solidFill>
                <a:sym typeface="Wingdings" pitchFamily="2" charset="2"/>
              </a:rPr>
              <a:t>Option</a:t>
            </a:r>
            <a:r>
              <a:rPr lang="en-GB" sz="2000" dirty="0">
                <a:solidFill>
                  <a:srgbClr val="0A1828"/>
                </a:solidFill>
                <a:sym typeface="Wingdings" pitchFamily="2" charset="2"/>
              </a:rPr>
              <a:t>: Get a powerful laptop and a bag</a:t>
            </a:r>
          </a:p>
          <a:p>
            <a:pPr marL="342900" indent="-342900" algn="l">
              <a:lnSpc>
                <a:spcPct val="150000"/>
              </a:lnSpc>
              <a:spcBef>
                <a:spcPts val="0"/>
              </a:spcBef>
              <a:buSzPct val="140000"/>
              <a:buFontTx/>
              <a:buChar char="-"/>
            </a:pPr>
            <a:r>
              <a:rPr lang="en-GB" sz="2000" dirty="0">
                <a:solidFill>
                  <a:srgbClr val="0A1828"/>
                </a:solidFill>
                <a:sym typeface="Wingdings" pitchFamily="2" charset="2"/>
              </a:rPr>
              <a:t>Plan the physical setup of the sensors and the computer</a:t>
            </a:r>
          </a:p>
          <a:p>
            <a:pPr marL="342900" indent="-342900" algn="l">
              <a:lnSpc>
                <a:spcPct val="150000"/>
              </a:lnSpc>
              <a:spcBef>
                <a:spcPts val="0"/>
              </a:spcBef>
              <a:buSzPct val="140000"/>
              <a:buFontTx/>
              <a:buChar char="-"/>
            </a:pPr>
            <a:r>
              <a:rPr lang="en-GB" sz="2000" dirty="0">
                <a:solidFill>
                  <a:srgbClr val="0A1828"/>
                </a:solidFill>
                <a:sym typeface="Wingdings" pitchFamily="2" charset="2"/>
              </a:rPr>
              <a:t>Plan for </a:t>
            </a:r>
            <a:r>
              <a:rPr lang="en-GB" sz="2000" b="1" dirty="0">
                <a:solidFill>
                  <a:srgbClr val="0A1828"/>
                </a:solidFill>
                <a:sym typeface="Wingdings" pitchFamily="2" charset="2"/>
              </a:rPr>
              <a:t>avoidance of collision </a:t>
            </a:r>
            <a:r>
              <a:rPr lang="en-GB" sz="2000" dirty="0">
                <a:solidFill>
                  <a:srgbClr val="0A1828"/>
                </a:solidFill>
                <a:sym typeface="Wingdings" pitchFamily="2" charset="2"/>
              </a:rPr>
              <a:t>with random people walking through the space, aka secure the entrance.</a:t>
            </a:r>
          </a:p>
          <a:p>
            <a:pPr marL="342900" indent="-342900" algn="l">
              <a:lnSpc>
                <a:spcPct val="150000"/>
              </a:lnSpc>
              <a:spcBef>
                <a:spcPts val="0"/>
              </a:spcBef>
              <a:buSzPct val="140000"/>
              <a:buFontTx/>
              <a:buChar char="-"/>
            </a:pPr>
            <a:r>
              <a:rPr lang="en-GB" sz="2000" b="1" dirty="0">
                <a:solidFill>
                  <a:srgbClr val="0A1828"/>
                </a:solidFill>
                <a:sym typeface="Wingdings" pitchFamily="2" charset="2"/>
              </a:rPr>
              <a:t>Physical safety</a:t>
            </a:r>
            <a:r>
              <a:rPr lang="en-GB" sz="2000" dirty="0">
                <a:solidFill>
                  <a:srgbClr val="0A1828"/>
                </a:solidFill>
                <a:sym typeface="Wingdings" pitchFamily="2" charset="2"/>
              </a:rPr>
              <a:t>: Advise users of VR about the cable and boundaries</a:t>
            </a:r>
          </a:p>
          <a:p>
            <a:pPr marL="342900" indent="-342900" algn="l">
              <a:lnSpc>
                <a:spcPct val="150000"/>
              </a:lnSpc>
              <a:spcBef>
                <a:spcPts val="0"/>
              </a:spcBef>
              <a:buSzPct val="140000"/>
              <a:buFontTx/>
              <a:buChar char="-"/>
            </a:pPr>
            <a:r>
              <a:rPr lang="en-GB" sz="2000" dirty="0">
                <a:solidFill>
                  <a:srgbClr val="0A1828"/>
                </a:solidFill>
                <a:sym typeface="Wingdings" pitchFamily="2" charset="2"/>
              </a:rPr>
              <a:t>Adjust the HMD accordingly, so the wearing is </a:t>
            </a:r>
            <a:r>
              <a:rPr lang="en-GB" sz="2000" b="1" dirty="0">
                <a:solidFill>
                  <a:srgbClr val="0A1828"/>
                </a:solidFill>
                <a:sym typeface="Wingdings" pitchFamily="2" charset="2"/>
              </a:rPr>
              <a:t>comfortable</a:t>
            </a:r>
            <a:r>
              <a:rPr lang="en-GB" sz="2000" dirty="0">
                <a:solidFill>
                  <a:srgbClr val="0A1828"/>
                </a:solidFill>
                <a:sym typeface="Wingdings" pitchFamily="2" charset="2"/>
              </a:rPr>
              <a:t> and also, that no </a:t>
            </a:r>
            <a:r>
              <a:rPr lang="en-GB" sz="2000" b="1" dirty="0">
                <a:solidFill>
                  <a:srgbClr val="0A1828"/>
                </a:solidFill>
                <a:sym typeface="Wingdings" pitchFamily="2" charset="2"/>
              </a:rPr>
              <a:t>outside light comes between the mask and face.</a:t>
            </a:r>
          </a:p>
          <a:p>
            <a:pPr algn="l">
              <a:lnSpc>
                <a:spcPct val="150000"/>
              </a:lnSpc>
              <a:spcBef>
                <a:spcPts val="0"/>
              </a:spcBef>
              <a:buSzPct val="140000"/>
            </a:pPr>
            <a:endParaRPr lang="en-GB" sz="2000" dirty="0">
              <a:solidFill>
                <a:srgbClr val="0A1828"/>
              </a:solidFill>
              <a:sym typeface="Wingdings" pitchFamily="2" charset="2"/>
            </a:endParaRPr>
          </a:p>
        </p:txBody>
      </p:sp>
      <p:sp>
        <p:nvSpPr>
          <p:cNvPr id="11" name="Titel 1">
            <a:extLst>
              <a:ext uri="{FF2B5EF4-FFF2-40B4-BE49-F238E27FC236}">
                <a16:creationId xmlns:a16="http://schemas.microsoft.com/office/drawing/2014/main" id="{40EEB20E-322D-404E-8EBB-655A55B75C1B}"/>
              </a:ext>
            </a:extLst>
          </p:cNvPr>
          <p:cNvSpPr txBox="1">
            <a:spLocks/>
          </p:cNvSpPr>
          <p:nvPr/>
        </p:nvSpPr>
        <p:spPr>
          <a:xfrm>
            <a:off x="638978" y="324118"/>
            <a:ext cx="6592246" cy="562822"/>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sz="4000" dirty="0">
                <a:solidFill>
                  <a:srgbClr val="1F4B7B"/>
                </a:solidFill>
              </a:rPr>
              <a:t>Testing Setup</a:t>
            </a:r>
          </a:p>
        </p:txBody>
      </p:sp>
      <p:pic>
        <p:nvPicPr>
          <p:cNvPr id="3" name="Grafik 2">
            <a:extLst>
              <a:ext uri="{FF2B5EF4-FFF2-40B4-BE49-F238E27FC236}">
                <a16:creationId xmlns:a16="http://schemas.microsoft.com/office/drawing/2014/main" id="{6C227253-F9D3-3640-AC03-25D5CEC63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4764" y="1864590"/>
            <a:ext cx="2131868" cy="1102886"/>
          </a:xfrm>
          <a:prstGeom prst="rect">
            <a:avLst/>
          </a:prstGeom>
        </p:spPr>
      </p:pic>
    </p:spTree>
    <p:extLst>
      <p:ext uri="{BB962C8B-B14F-4D97-AF65-F5344CB8AC3E}">
        <p14:creationId xmlns:p14="http://schemas.microsoft.com/office/powerpoint/2010/main" val="220959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en-GB" sz="4000" dirty="0">
                <a:solidFill>
                  <a:srgbClr val="1F4B7B"/>
                </a:solidFill>
              </a:rPr>
              <a:t>Testing Setup</a:t>
            </a:r>
          </a:p>
        </p:txBody>
      </p:sp>
      <p:sp>
        <p:nvSpPr>
          <p:cNvPr id="5" name="Untertitel 4">
            <a:extLst>
              <a:ext uri="{FF2B5EF4-FFF2-40B4-BE49-F238E27FC236}">
                <a16:creationId xmlns:a16="http://schemas.microsoft.com/office/drawing/2014/main" id="{DE59EF3C-5240-9A47-8D24-7C652E1BCB89}"/>
              </a:ext>
            </a:extLst>
          </p:cNvPr>
          <p:cNvSpPr>
            <a:spLocks noGrp="1"/>
          </p:cNvSpPr>
          <p:nvPr>
            <p:ph type="subTitle" idx="1"/>
          </p:nvPr>
        </p:nvSpPr>
        <p:spPr/>
        <p:txBody>
          <a:bodyPr/>
          <a:lstStyle/>
          <a:p>
            <a:endParaRPr lang="de-DE"/>
          </a:p>
        </p:txBody>
      </p:sp>
      <p:sp>
        <p:nvSpPr>
          <p:cNvPr id="10" name="Textfeld 9">
            <a:extLst>
              <a:ext uri="{FF2B5EF4-FFF2-40B4-BE49-F238E27FC236}">
                <a16:creationId xmlns:a16="http://schemas.microsoft.com/office/drawing/2014/main" id="{17C589C3-592C-5C4D-AF52-F557606E1163}"/>
              </a:ext>
            </a:extLst>
          </p:cNvPr>
          <p:cNvSpPr txBox="1"/>
          <p:nvPr/>
        </p:nvSpPr>
        <p:spPr>
          <a:xfrm>
            <a:off x="101600" y="6600305"/>
            <a:ext cx="7869382"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de-DE" sz="900" dirty="0" err="1"/>
              <a:t>Artist:Franziska</a:t>
            </a:r>
            <a:r>
              <a:rPr lang="de-DE" sz="900" dirty="0"/>
              <a:t> </a:t>
            </a:r>
            <a:r>
              <a:rPr lang="de-DE" sz="900" dirty="0" err="1"/>
              <a:t>Haaf</a:t>
            </a:r>
            <a:r>
              <a:rPr lang="de-DE" sz="900" dirty="0"/>
              <a:t> (https://</a:t>
            </a:r>
            <a:r>
              <a:rPr lang="de-DE" sz="900" dirty="0" err="1"/>
              <a:t>twitter.com</a:t>
            </a:r>
            <a:r>
              <a:rPr lang="de-DE" sz="900" dirty="0"/>
              <a:t>/</a:t>
            </a:r>
            <a:r>
              <a:rPr lang="de-DE" sz="900" dirty="0" err="1"/>
              <a:t>franziska_haaf</a:t>
            </a:r>
            <a:r>
              <a:rPr lang="de-DE" sz="900" dirty="0"/>
              <a:t>)</a:t>
            </a:r>
            <a:endParaRPr kumimoji="0" lang="de-DE" sz="9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0161C6A8-B43F-6144-8CAD-259504762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8" y="1131047"/>
            <a:ext cx="9042400" cy="5442024"/>
          </a:xfrm>
          <a:prstGeom prst="rect">
            <a:avLst/>
          </a:prstGeom>
        </p:spPr>
      </p:pic>
    </p:spTree>
    <p:extLst>
      <p:ext uri="{BB962C8B-B14F-4D97-AF65-F5344CB8AC3E}">
        <p14:creationId xmlns:p14="http://schemas.microsoft.com/office/powerpoint/2010/main" val="65492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en-GB" sz="4000" dirty="0">
                <a:solidFill>
                  <a:srgbClr val="1F4B7B"/>
                </a:solidFill>
              </a:rPr>
              <a:t>Testing Setup</a:t>
            </a:r>
          </a:p>
        </p:txBody>
      </p:sp>
      <p:sp>
        <p:nvSpPr>
          <p:cNvPr id="5" name="Untertitel 4">
            <a:extLst>
              <a:ext uri="{FF2B5EF4-FFF2-40B4-BE49-F238E27FC236}">
                <a16:creationId xmlns:a16="http://schemas.microsoft.com/office/drawing/2014/main" id="{DE59EF3C-5240-9A47-8D24-7C652E1BCB89}"/>
              </a:ext>
            </a:extLst>
          </p:cNvPr>
          <p:cNvSpPr>
            <a:spLocks noGrp="1"/>
          </p:cNvSpPr>
          <p:nvPr>
            <p:ph type="subTitle" idx="1"/>
          </p:nvPr>
        </p:nvSpPr>
        <p:spPr/>
        <p:txBody>
          <a:bodyPr/>
          <a:lstStyle/>
          <a:p>
            <a:endParaRPr lang="de-DE"/>
          </a:p>
        </p:txBody>
      </p:sp>
      <p:pic>
        <p:nvPicPr>
          <p:cNvPr id="7" name="Grafik 6">
            <a:extLst>
              <a:ext uri="{FF2B5EF4-FFF2-40B4-BE49-F238E27FC236}">
                <a16:creationId xmlns:a16="http://schemas.microsoft.com/office/drawing/2014/main" id="{5271BD4B-D256-484D-B667-86553B153F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302327"/>
            <a:ext cx="9144000" cy="5231555"/>
          </a:xfrm>
          <a:prstGeom prst="rect">
            <a:avLst/>
          </a:prstGeom>
        </p:spPr>
      </p:pic>
      <p:sp>
        <p:nvSpPr>
          <p:cNvPr id="3" name="Textfeld 2">
            <a:extLst>
              <a:ext uri="{FF2B5EF4-FFF2-40B4-BE49-F238E27FC236}">
                <a16:creationId xmlns:a16="http://schemas.microsoft.com/office/drawing/2014/main" id="{B12FB437-F249-0D42-884B-CFA9494FC455}"/>
              </a:ext>
            </a:extLst>
          </p:cNvPr>
          <p:cNvSpPr txBox="1"/>
          <p:nvPr/>
        </p:nvSpPr>
        <p:spPr>
          <a:xfrm>
            <a:off x="101600" y="6600305"/>
            <a:ext cx="7869382"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de-DE" sz="900" dirty="0"/>
              <a:t>Source: https://</a:t>
            </a:r>
            <a:r>
              <a:rPr lang="de-DE" sz="900" dirty="0" err="1"/>
              <a:t>www.computeruniverse.net</a:t>
            </a:r>
            <a:r>
              <a:rPr lang="de-DE" sz="900" dirty="0"/>
              <a:t>/de/hp-z-vr-backpack-g1-2zb91ea-mini-pc-mit-windows-10-pro?acode=vorteil319&amp;agt=10806</a:t>
            </a:r>
            <a:endParaRPr kumimoji="0" lang="de-DE" sz="9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feld 7">
            <a:extLst>
              <a:ext uri="{FF2B5EF4-FFF2-40B4-BE49-F238E27FC236}">
                <a16:creationId xmlns:a16="http://schemas.microsoft.com/office/drawing/2014/main" id="{27938570-40F0-0746-B29A-52417150DADB}"/>
              </a:ext>
            </a:extLst>
          </p:cNvPr>
          <p:cNvSpPr txBox="1"/>
          <p:nvPr/>
        </p:nvSpPr>
        <p:spPr>
          <a:xfrm>
            <a:off x="6234546" y="1612668"/>
            <a:ext cx="261850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AU" sz="1600"/>
              <a:t>3300,- € </a:t>
            </a:r>
            <a:br>
              <a:rPr lang="en-AU" sz="1600"/>
            </a:br>
            <a:r>
              <a:rPr lang="en-AU" sz="1600"/>
              <a:t>Backpack with PC</a:t>
            </a:r>
            <a:endParaRPr kumimoji="0" lang="en-AU" sz="1600" b="0" i="0" u="none" strike="noStrike" cap="none" spc="0" normalizeH="0" baseline="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8259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8978" y="324118"/>
            <a:ext cx="6592246" cy="562822"/>
          </a:xfrm>
        </p:spPr>
        <p:txBody>
          <a:bodyPr/>
          <a:lstStyle/>
          <a:p>
            <a:r>
              <a:rPr lang="en-GB" sz="4000" dirty="0">
                <a:solidFill>
                  <a:srgbClr val="1F4B7B"/>
                </a:solidFill>
              </a:rPr>
              <a:t>Testing Tools</a:t>
            </a:r>
            <a:br>
              <a:rPr lang="en-GB" sz="4000" dirty="0">
                <a:solidFill>
                  <a:srgbClr val="1F4B7B"/>
                </a:solidFill>
              </a:rPr>
            </a:br>
            <a:endParaRPr lang="en-GB" sz="2800" dirty="0"/>
          </a:p>
        </p:txBody>
      </p:sp>
      <p:sp>
        <p:nvSpPr>
          <p:cNvPr id="3" name="Untertitel 2"/>
          <p:cNvSpPr>
            <a:spLocks noGrp="1"/>
          </p:cNvSpPr>
          <p:nvPr>
            <p:ph type="subTitle" idx="1"/>
          </p:nvPr>
        </p:nvSpPr>
        <p:spPr>
          <a:xfrm>
            <a:off x="196769" y="1484784"/>
            <a:ext cx="8854633" cy="4808270"/>
          </a:xfrm>
        </p:spPr>
        <p:txBody>
          <a:bodyPr/>
          <a:lstStyle/>
          <a:p>
            <a:pPr marL="457200" indent="-457200" algn="l">
              <a:lnSpc>
                <a:spcPct val="150000"/>
              </a:lnSpc>
              <a:spcBef>
                <a:spcPts val="0"/>
              </a:spcBef>
              <a:buSzPct val="140000"/>
              <a:buFont typeface="Wingdings" pitchFamily="2" charset="2"/>
              <a:buChar char="Ø"/>
            </a:pPr>
            <a:r>
              <a:rPr lang="en-GB" sz="2000" dirty="0">
                <a:solidFill>
                  <a:srgbClr val="0A1828"/>
                </a:solidFill>
              </a:rPr>
              <a:t>OVR Metrics Tool</a:t>
            </a:r>
          </a:p>
          <a:p>
            <a:pPr marL="457200" indent="-457200" algn="l">
              <a:lnSpc>
                <a:spcPct val="150000"/>
              </a:lnSpc>
              <a:spcBef>
                <a:spcPts val="0"/>
              </a:spcBef>
              <a:buSzPct val="140000"/>
              <a:buFont typeface="Wingdings" pitchFamily="2" charset="2"/>
              <a:buChar char="Ø"/>
            </a:pPr>
            <a:r>
              <a:rPr lang="en-GB" sz="2000" dirty="0">
                <a:solidFill>
                  <a:srgbClr val="0A1828"/>
                </a:solidFill>
              </a:rPr>
              <a:t>Oculus Tray Tools</a:t>
            </a:r>
          </a:p>
          <a:p>
            <a:pPr marL="457200" indent="-457200" algn="l">
              <a:lnSpc>
                <a:spcPct val="150000"/>
              </a:lnSpc>
              <a:spcBef>
                <a:spcPts val="0"/>
              </a:spcBef>
              <a:buSzPct val="140000"/>
              <a:buFont typeface="Wingdings" pitchFamily="2" charset="2"/>
              <a:buChar char="Ø"/>
            </a:pPr>
            <a:r>
              <a:rPr lang="en-GB" sz="2000" dirty="0">
                <a:solidFill>
                  <a:srgbClr val="0A1828"/>
                </a:solidFill>
              </a:rPr>
              <a:t>Oculus Remote Monitor</a:t>
            </a:r>
          </a:p>
          <a:p>
            <a:pPr marL="457200" indent="-457200" algn="l">
              <a:lnSpc>
                <a:spcPct val="150000"/>
              </a:lnSpc>
              <a:spcBef>
                <a:spcPts val="0"/>
              </a:spcBef>
              <a:buSzPct val="140000"/>
              <a:buFont typeface="Wingdings" pitchFamily="2" charset="2"/>
              <a:buChar char="Ø"/>
            </a:pPr>
            <a:r>
              <a:rPr lang="en-GB" sz="2000" dirty="0">
                <a:solidFill>
                  <a:srgbClr val="0A1828"/>
                </a:solidFill>
              </a:rPr>
              <a:t>Unreal Profiler Tool</a:t>
            </a:r>
          </a:p>
          <a:p>
            <a:pPr marL="457200" indent="-457200" algn="l">
              <a:lnSpc>
                <a:spcPct val="150000"/>
              </a:lnSpc>
              <a:spcBef>
                <a:spcPts val="0"/>
              </a:spcBef>
              <a:buSzPct val="140000"/>
              <a:buFont typeface="Wingdings" pitchFamily="2" charset="2"/>
              <a:buChar char="Ø"/>
            </a:pPr>
            <a:r>
              <a:rPr lang="en-GB" sz="2000" dirty="0">
                <a:solidFill>
                  <a:srgbClr val="0A1828"/>
                </a:solidFill>
              </a:rPr>
              <a:t>Console (e.g. via logcat and </a:t>
            </a:r>
            <a:r>
              <a:rPr lang="en-GB" sz="2000" dirty="0" err="1">
                <a:solidFill>
                  <a:srgbClr val="0A1828"/>
                </a:solidFill>
              </a:rPr>
              <a:t>VrAPI</a:t>
            </a:r>
            <a:r>
              <a:rPr lang="en-GB" sz="2000" dirty="0">
                <a:solidFill>
                  <a:srgbClr val="0A1828"/>
                </a:solidFill>
              </a:rPr>
              <a:t> )</a:t>
            </a:r>
          </a:p>
          <a:p>
            <a:pPr marL="457200" indent="-457200" algn="l">
              <a:lnSpc>
                <a:spcPct val="150000"/>
              </a:lnSpc>
              <a:spcBef>
                <a:spcPts val="0"/>
              </a:spcBef>
              <a:buSzPct val="140000"/>
              <a:buFont typeface="Wingdings" pitchFamily="2" charset="2"/>
              <a:buChar char="Ø"/>
            </a:pPr>
            <a:r>
              <a:rPr lang="en-GB" sz="2000" dirty="0">
                <a:solidFill>
                  <a:srgbClr val="0A1828"/>
                </a:solidFill>
              </a:rPr>
              <a:t>VRTK (collection of useful scripts)</a:t>
            </a:r>
          </a:p>
          <a:p>
            <a:pPr algn="l">
              <a:lnSpc>
                <a:spcPct val="150000"/>
              </a:lnSpc>
              <a:spcBef>
                <a:spcPts val="0"/>
              </a:spcBef>
              <a:buSzPct val="140000"/>
            </a:pPr>
            <a:endParaRPr lang="en-GB" sz="2000" dirty="0">
              <a:solidFill>
                <a:srgbClr val="0A1828"/>
              </a:solidFill>
            </a:endParaRPr>
          </a:p>
          <a:p>
            <a:pPr marL="457200" indent="-457200" algn="l">
              <a:lnSpc>
                <a:spcPct val="150000"/>
              </a:lnSpc>
              <a:spcBef>
                <a:spcPts val="0"/>
              </a:spcBef>
              <a:buSzPct val="140000"/>
              <a:buFont typeface="Wingdings" pitchFamily="2" charset="2"/>
              <a:buChar char="Ø"/>
            </a:pPr>
            <a:r>
              <a:rPr lang="en-GB" sz="2000" dirty="0">
                <a:solidFill>
                  <a:srgbClr val="0A1828"/>
                </a:solidFill>
              </a:rPr>
              <a:t>Additional Third-Party Tools (depending on HW chips or similar)</a:t>
            </a:r>
          </a:p>
          <a:p>
            <a:pPr marL="914400" lvl="1" indent="-457200" algn="l">
              <a:lnSpc>
                <a:spcPct val="150000"/>
              </a:lnSpc>
              <a:spcBef>
                <a:spcPts val="0"/>
              </a:spcBef>
              <a:buSzPct val="140000"/>
              <a:buFont typeface="Wingdings" pitchFamily="2" charset="2"/>
              <a:buChar char="Ø"/>
            </a:pPr>
            <a:r>
              <a:rPr lang="en-GB" sz="2000" dirty="0">
                <a:solidFill>
                  <a:srgbClr val="0A1828"/>
                </a:solidFill>
              </a:rPr>
              <a:t>FCAT (created by NVIDIA to </a:t>
            </a:r>
            <a:r>
              <a:rPr lang="en-GB" sz="2000" dirty="0" err="1">
                <a:solidFill>
                  <a:srgbClr val="0A1828"/>
                </a:solidFill>
              </a:rPr>
              <a:t>analyze</a:t>
            </a:r>
            <a:r>
              <a:rPr lang="en-GB" sz="2000" dirty="0">
                <a:solidFill>
                  <a:srgbClr val="0A1828"/>
                </a:solidFill>
              </a:rPr>
              <a:t> GPU performance) </a:t>
            </a:r>
          </a:p>
          <a:p>
            <a:pPr marL="914400" lvl="1" indent="-457200" algn="l">
              <a:lnSpc>
                <a:spcPct val="150000"/>
              </a:lnSpc>
              <a:spcBef>
                <a:spcPts val="0"/>
              </a:spcBef>
              <a:buSzPct val="140000"/>
              <a:buFont typeface="Wingdings" pitchFamily="2" charset="2"/>
              <a:buChar char="Ø"/>
            </a:pPr>
            <a:r>
              <a:rPr lang="en-GB" sz="2000" dirty="0">
                <a:solidFill>
                  <a:srgbClr val="0A1828"/>
                </a:solidFill>
              </a:rPr>
              <a:t>Afterburner (video capture, temperature, usage, voltage, clock speed)</a:t>
            </a:r>
            <a:endParaRPr lang="en-GB" sz="2000" dirty="0">
              <a:solidFill>
                <a:srgbClr val="0A1828"/>
              </a:solidFill>
              <a:sym typeface="Wingdings" pitchFamily="2" charset="2"/>
            </a:endParaRPr>
          </a:p>
        </p:txBody>
      </p:sp>
    </p:spTree>
    <p:extLst>
      <p:ext uri="{BB962C8B-B14F-4D97-AF65-F5344CB8AC3E}">
        <p14:creationId xmlns:p14="http://schemas.microsoft.com/office/powerpoint/2010/main" val="142603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8978" y="324118"/>
            <a:ext cx="6592246" cy="562822"/>
          </a:xfrm>
        </p:spPr>
        <p:txBody>
          <a:bodyPr/>
          <a:lstStyle/>
          <a:p>
            <a:r>
              <a:rPr lang="en-GB" sz="4000" dirty="0">
                <a:solidFill>
                  <a:srgbClr val="1F4B7B"/>
                </a:solidFill>
              </a:rPr>
              <a:t>Testing Tools</a:t>
            </a:r>
            <a:br>
              <a:rPr lang="en-GB" sz="4000" dirty="0">
                <a:solidFill>
                  <a:srgbClr val="1F4B7B"/>
                </a:solidFill>
              </a:rPr>
            </a:br>
            <a:endParaRPr lang="en-GB" sz="2800" dirty="0"/>
          </a:p>
        </p:txBody>
      </p:sp>
      <p:pic>
        <p:nvPicPr>
          <p:cNvPr id="6" name="Grafik 5">
            <a:extLst>
              <a:ext uri="{FF2B5EF4-FFF2-40B4-BE49-F238E27FC236}">
                <a16:creationId xmlns:a16="http://schemas.microsoft.com/office/drawing/2014/main" id="{531C1521-EA7D-D14D-881A-B58E8B10ED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6350"/>
            <a:ext cx="9175121" cy="5257532"/>
          </a:xfrm>
          <a:prstGeom prst="rect">
            <a:avLst/>
          </a:prstGeom>
        </p:spPr>
      </p:pic>
      <p:sp>
        <p:nvSpPr>
          <p:cNvPr id="7" name="Textfeld 6">
            <a:extLst>
              <a:ext uri="{FF2B5EF4-FFF2-40B4-BE49-F238E27FC236}">
                <a16:creationId xmlns:a16="http://schemas.microsoft.com/office/drawing/2014/main" id="{BEDC2D75-2974-A14F-B0E3-CEB6D36F785C}"/>
              </a:ext>
            </a:extLst>
          </p:cNvPr>
          <p:cNvSpPr txBox="1"/>
          <p:nvPr/>
        </p:nvSpPr>
        <p:spPr>
          <a:xfrm>
            <a:off x="101600" y="6600305"/>
            <a:ext cx="7869382"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de-DE" sz="900" dirty="0"/>
              <a:t>Source: https://</a:t>
            </a:r>
            <a:r>
              <a:rPr lang="de-DE" sz="900" dirty="0" err="1"/>
              <a:t>developer.oculus.com</a:t>
            </a:r>
            <a:r>
              <a:rPr lang="de-DE" sz="900" dirty="0"/>
              <a:t>/</a:t>
            </a:r>
            <a:r>
              <a:rPr lang="de-DE" sz="900" dirty="0" err="1"/>
              <a:t>documentation</a:t>
            </a:r>
            <a:r>
              <a:rPr lang="de-DE" sz="900" dirty="0"/>
              <a:t>/unreal/</a:t>
            </a:r>
            <a:r>
              <a:rPr lang="de-DE" sz="900" dirty="0" err="1"/>
              <a:t>latest</a:t>
            </a:r>
            <a:r>
              <a:rPr lang="de-DE" sz="900" dirty="0"/>
              <a:t>/</a:t>
            </a:r>
            <a:r>
              <a:rPr lang="de-DE" sz="900" dirty="0" err="1"/>
              <a:t>concepts</a:t>
            </a:r>
            <a:r>
              <a:rPr lang="de-DE" sz="900" dirty="0"/>
              <a:t>/unreal-</a:t>
            </a:r>
            <a:r>
              <a:rPr lang="de-DE" sz="900" dirty="0" err="1"/>
              <a:t>debug</a:t>
            </a:r>
            <a:r>
              <a:rPr lang="de-DE" sz="900" dirty="0"/>
              <a:t>-</a:t>
            </a:r>
            <a:r>
              <a:rPr lang="de-DE" sz="900" dirty="0" err="1"/>
              <a:t>gearvr</a:t>
            </a:r>
            <a:r>
              <a:rPr lang="de-DE" sz="900" dirty="0"/>
              <a:t>/</a:t>
            </a:r>
            <a:endParaRPr kumimoji="0" lang="de-DE" sz="9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5855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38978" y="324118"/>
            <a:ext cx="6592246" cy="562822"/>
          </a:xfrm>
        </p:spPr>
        <p:txBody>
          <a:bodyPr/>
          <a:lstStyle/>
          <a:p>
            <a:r>
              <a:rPr lang="en-GB" sz="4000" dirty="0">
                <a:solidFill>
                  <a:srgbClr val="1F4B7B"/>
                </a:solidFill>
              </a:rPr>
              <a:t>Testing Tools</a:t>
            </a:r>
            <a:br>
              <a:rPr lang="en-GB" sz="4000" dirty="0">
                <a:solidFill>
                  <a:srgbClr val="1F4B7B"/>
                </a:solidFill>
              </a:rPr>
            </a:br>
            <a:endParaRPr lang="en-GB" sz="2800" dirty="0"/>
          </a:p>
        </p:txBody>
      </p:sp>
      <p:sp>
        <p:nvSpPr>
          <p:cNvPr id="7" name="Textfeld 6">
            <a:extLst>
              <a:ext uri="{FF2B5EF4-FFF2-40B4-BE49-F238E27FC236}">
                <a16:creationId xmlns:a16="http://schemas.microsoft.com/office/drawing/2014/main" id="{BEDC2D75-2974-A14F-B0E3-CEB6D36F785C}"/>
              </a:ext>
            </a:extLst>
          </p:cNvPr>
          <p:cNvSpPr txBox="1"/>
          <p:nvPr/>
        </p:nvSpPr>
        <p:spPr>
          <a:xfrm>
            <a:off x="101600" y="6600305"/>
            <a:ext cx="7869382"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de-DE" sz="900" dirty="0" err="1"/>
              <a:t>Source:https</a:t>
            </a:r>
            <a:r>
              <a:rPr lang="de-DE" sz="900" dirty="0"/>
              <a:t>://</a:t>
            </a:r>
            <a:r>
              <a:rPr lang="de-DE" sz="900" dirty="0" err="1"/>
              <a:t>developer.oculus.com</a:t>
            </a:r>
            <a:r>
              <a:rPr lang="de-DE" sz="900" dirty="0"/>
              <a:t>/</a:t>
            </a:r>
            <a:r>
              <a:rPr lang="de-DE" sz="900" dirty="0" err="1"/>
              <a:t>documentation</a:t>
            </a:r>
            <a:r>
              <a:rPr lang="de-DE" sz="900" dirty="0"/>
              <a:t>/unreal/</a:t>
            </a:r>
            <a:r>
              <a:rPr lang="de-DE" sz="900" dirty="0" err="1"/>
              <a:t>latest</a:t>
            </a:r>
            <a:r>
              <a:rPr lang="de-DE" sz="900" dirty="0"/>
              <a:t>/</a:t>
            </a:r>
            <a:r>
              <a:rPr lang="de-DE" sz="900" dirty="0" err="1"/>
              <a:t>concepts</a:t>
            </a:r>
            <a:r>
              <a:rPr lang="de-DE" sz="900" dirty="0"/>
              <a:t>/unreal-</a:t>
            </a:r>
            <a:r>
              <a:rPr lang="de-DE" sz="900" dirty="0" err="1"/>
              <a:t>debug</a:t>
            </a:r>
            <a:r>
              <a:rPr lang="de-DE" sz="900" dirty="0"/>
              <a:t>-</a:t>
            </a:r>
            <a:r>
              <a:rPr lang="de-DE" sz="900" dirty="0" err="1"/>
              <a:t>gearvr</a:t>
            </a:r>
            <a:r>
              <a:rPr lang="de-DE" sz="900" dirty="0"/>
              <a:t>/</a:t>
            </a:r>
            <a:endParaRPr kumimoji="0" lang="de-DE" sz="9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4A6ABF98-C9EA-1F48-89CA-22AF560EC5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75" y="1195086"/>
            <a:ext cx="9042400" cy="5338796"/>
          </a:xfrm>
          <a:prstGeom prst="rect">
            <a:avLst/>
          </a:prstGeom>
        </p:spPr>
      </p:pic>
    </p:spTree>
    <p:extLst>
      <p:ext uri="{BB962C8B-B14F-4D97-AF65-F5344CB8AC3E}">
        <p14:creationId xmlns:p14="http://schemas.microsoft.com/office/powerpoint/2010/main" val="334463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401A498D-69D1-2040-AA74-4D6B08AB14D4}"/>
              </a:ext>
            </a:extLst>
          </p:cNvPr>
          <p:cNvSpPr>
            <a:spLocks noGrp="1"/>
          </p:cNvSpPr>
          <p:nvPr>
            <p:ph type="subTitle" idx="1"/>
          </p:nvPr>
        </p:nvSpPr>
        <p:spPr>
          <a:xfrm>
            <a:off x="645981" y="1215343"/>
            <a:ext cx="8173928" cy="5000262"/>
          </a:xfrm>
        </p:spPr>
        <p:txBody>
          <a:bodyPr/>
          <a:lstStyle/>
          <a:p>
            <a:pPr algn="l"/>
            <a:r>
              <a:rPr lang="en" sz="1600" b="1" dirty="0">
                <a:solidFill>
                  <a:srgbClr val="0A1828"/>
                </a:solidFill>
              </a:rPr>
              <a:t>Performance Targets</a:t>
            </a:r>
          </a:p>
          <a:p>
            <a:pPr algn="l">
              <a:spcBef>
                <a:spcPts val="0"/>
              </a:spcBef>
            </a:pPr>
            <a:r>
              <a:rPr lang="en" sz="1600" dirty="0">
                <a:solidFill>
                  <a:srgbClr val="0A1828"/>
                </a:solidFill>
              </a:rPr>
              <a:t>Establish clear targets to use as a </a:t>
            </a:r>
            <a:r>
              <a:rPr lang="en" sz="1600" b="1" dirty="0">
                <a:solidFill>
                  <a:srgbClr val="0A1828"/>
                </a:solidFill>
              </a:rPr>
              <a:t>baseline</a:t>
            </a:r>
            <a:r>
              <a:rPr lang="en" sz="1600" dirty="0">
                <a:solidFill>
                  <a:srgbClr val="0A1828"/>
                </a:solidFill>
              </a:rPr>
              <a:t> for calibrating your performance.</a:t>
            </a:r>
          </a:p>
          <a:p>
            <a:pPr algn="l">
              <a:spcBef>
                <a:spcPts val="0"/>
              </a:spcBef>
            </a:pPr>
            <a:endParaRPr lang="en" sz="1600" dirty="0">
              <a:solidFill>
                <a:srgbClr val="0A1828"/>
              </a:solidFill>
            </a:endParaRPr>
          </a:p>
          <a:p>
            <a:pPr algn="l">
              <a:spcBef>
                <a:spcPts val="0"/>
              </a:spcBef>
            </a:pPr>
            <a:r>
              <a:rPr lang="en" sz="1600" dirty="0">
                <a:solidFill>
                  <a:srgbClr val="0A1828"/>
                </a:solidFill>
              </a:rPr>
              <a:t>These targets can give you a sense of where to aim, and what to look at if you’re not making frame rate or are having performance problems.</a:t>
            </a:r>
          </a:p>
          <a:p>
            <a:pPr algn="l">
              <a:spcBef>
                <a:spcPts val="0"/>
              </a:spcBef>
            </a:pPr>
            <a:endParaRPr lang="en" sz="1600" dirty="0">
              <a:solidFill>
                <a:srgbClr val="0A1828"/>
              </a:solidFill>
            </a:endParaRPr>
          </a:p>
          <a:p>
            <a:pPr algn="l">
              <a:spcBef>
                <a:spcPts val="0"/>
              </a:spcBef>
            </a:pPr>
            <a:r>
              <a:rPr lang="en" sz="1600" dirty="0">
                <a:solidFill>
                  <a:srgbClr val="0A1828"/>
                </a:solidFill>
              </a:rPr>
              <a:t>Below you will find some general guidelines for establishing your baselines, given as approximate ranges unless otherwise noted.</a:t>
            </a:r>
          </a:p>
          <a:p>
            <a:pPr algn="l"/>
            <a:r>
              <a:rPr lang="en" sz="1600" b="1" dirty="0">
                <a:solidFill>
                  <a:srgbClr val="0A1828"/>
                </a:solidFill>
              </a:rPr>
              <a:t>Display Refresh Rate</a:t>
            </a:r>
          </a:p>
          <a:p>
            <a:pPr marL="285750" indent="-285750" algn="l">
              <a:spcBef>
                <a:spcPts val="0"/>
              </a:spcBef>
              <a:buFont typeface="Wingdings" pitchFamily="2" charset="2"/>
              <a:buChar char="ü"/>
            </a:pPr>
            <a:r>
              <a:rPr lang="en" sz="1600" dirty="0">
                <a:solidFill>
                  <a:srgbClr val="0A1828"/>
                </a:solidFill>
              </a:rPr>
              <a:t>60 FPS (minimum required by Oculus Store), or 72 FPS if your application can support this display refresh rate</a:t>
            </a:r>
          </a:p>
          <a:p>
            <a:pPr marL="285750" indent="-285750" algn="l">
              <a:spcBef>
                <a:spcPts val="0"/>
              </a:spcBef>
              <a:buFont typeface="Wingdings" pitchFamily="2" charset="2"/>
              <a:buChar char="ü"/>
            </a:pPr>
            <a:r>
              <a:rPr lang="en" sz="1600" dirty="0">
                <a:solidFill>
                  <a:srgbClr val="0A1828"/>
                </a:solidFill>
              </a:rPr>
              <a:t>50-100 draw calls per frame</a:t>
            </a:r>
          </a:p>
          <a:p>
            <a:pPr marL="285750" indent="-285750" algn="l">
              <a:spcBef>
                <a:spcPts val="0"/>
              </a:spcBef>
              <a:buFont typeface="Wingdings" pitchFamily="2" charset="2"/>
              <a:buChar char="ü"/>
            </a:pPr>
            <a:r>
              <a:rPr lang="en" sz="1600" dirty="0">
                <a:solidFill>
                  <a:srgbClr val="0A1828"/>
                </a:solidFill>
              </a:rPr>
              <a:t>50,000-100,000 triangles or vertices per frame</a:t>
            </a:r>
          </a:p>
          <a:p>
            <a:pPr algn="l"/>
            <a:endParaRPr lang="de-DE" sz="900" dirty="0"/>
          </a:p>
        </p:txBody>
      </p:sp>
      <p:sp>
        <p:nvSpPr>
          <p:cNvPr id="7" name="Titel 1">
            <a:extLst>
              <a:ext uri="{FF2B5EF4-FFF2-40B4-BE49-F238E27FC236}">
                <a16:creationId xmlns:a16="http://schemas.microsoft.com/office/drawing/2014/main" id="{5B8E2E9D-A8D0-FC45-B5DA-F0620A5B6271}"/>
              </a:ext>
            </a:extLst>
          </p:cNvPr>
          <p:cNvSpPr>
            <a:spLocks noGrp="1"/>
          </p:cNvSpPr>
          <p:nvPr>
            <p:ph type="ctrTitle"/>
          </p:nvPr>
        </p:nvSpPr>
        <p:spPr>
          <a:xfrm>
            <a:off x="638977" y="324118"/>
            <a:ext cx="6456303" cy="562822"/>
          </a:xfrm>
        </p:spPr>
        <p:txBody>
          <a:bodyPr/>
          <a:lstStyle/>
          <a:p>
            <a:r>
              <a:rPr lang="en-GB" sz="4000" dirty="0">
                <a:solidFill>
                  <a:srgbClr val="1F4B7B"/>
                </a:solidFill>
              </a:rPr>
              <a:t>Performance Testing</a:t>
            </a:r>
            <a:br>
              <a:rPr lang="en-GB" sz="4000" dirty="0">
                <a:solidFill>
                  <a:srgbClr val="1F4B7B"/>
                </a:solidFill>
              </a:rPr>
            </a:br>
            <a:endParaRPr lang="en-GB" sz="2800" dirty="0"/>
          </a:p>
        </p:txBody>
      </p:sp>
    </p:spTree>
    <p:extLst>
      <p:ext uri="{BB962C8B-B14F-4D97-AF65-F5344CB8AC3E}">
        <p14:creationId xmlns:p14="http://schemas.microsoft.com/office/powerpoint/2010/main" val="188759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84372-F387-9A4E-AAFC-029F4912B829}"/>
              </a:ext>
            </a:extLst>
          </p:cNvPr>
          <p:cNvSpPr>
            <a:spLocks noGrp="1"/>
          </p:cNvSpPr>
          <p:nvPr>
            <p:ph type="title"/>
          </p:nvPr>
        </p:nvSpPr>
        <p:spPr/>
        <p:txBody>
          <a:bodyPr/>
          <a:lstStyle/>
          <a:p>
            <a:r>
              <a:rPr lang="de-DE" dirty="0"/>
              <a:t>Link Collection</a:t>
            </a:r>
          </a:p>
        </p:txBody>
      </p:sp>
      <p:sp>
        <p:nvSpPr>
          <p:cNvPr id="3" name="Inhaltsplatzhalter 2">
            <a:extLst>
              <a:ext uri="{FF2B5EF4-FFF2-40B4-BE49-F238E27FC236}">
                <a16:creationId xmlns:a16="http://schemas.microsoft.com/office/drawing/2014/main" id="{F6706205-CA55-5E4E-A6B3-9DC6CC214C40}"/>
              </a:ext>
            </a:extLst>
          </p:cNvPr>
          <p:cNvSpPr>
            <a:spLocks noGrp="1"/>
          </p:cNvSpPr>
          <p:nvPr>
            <p:ph sz="quarter" idx="10"/>
          </p:nvPr>
        </p:nvSpPr>
        <p:spPr>
          <a:xfrm>
            <a:off x="109959" y="1177359"/>
            <a:ext cx="8924081" cy="5576465"/>
          </a:xfrm>
        </p:spPr>
        <p:txBody>
          <a:bodyPr/>
          <a:lstStyle/>
          <a:p>
            <a:pPr marL="0" indent="0">
              <a:buNone/>
            </a:pPr>
            <a:r>
              <a:rPr lang="en-AU" sz="2000" dirty="0">
                <a:latin typeface="Roboto Light" panose="02000000000000000000" pitchFamily="2" charset="0"/>
                <a:ea typeface="Roboto Light" panose="02000000000000000000" pitchFamily="2" charset="0"/>
              </a:rPr>
              <a:t>Oculus</a:t>
            </a:r>
            <a:endParaRPr lang="en-AU" dirty="0">
              <a:hlinkClick r:id="rId3"/>
            </a:endParaRPr>
          </a:p>
          <a:p>
            <a:r>
              <a:rPr lang="en-AU" dirty="0">
                <a:hlinkClick r:id="rId3"/>
              </a:rPr>
              <a:t>https://developer.oculus.com/documentation/unreal/latest/concepts/unreal-debug-go/</a:t>
            </a:r>
            <a:endParaRPr lang="en-AU" dirty="0"/>
          </a:p>
          <a:p>
            <a:r>
              <a:rPr lang="en-AU" dirty="0">
                <a:solidFill>
                  <a:srgbClr val="0A1828"/>
                </a:solidFill>
                <a:hlinkClick r:id="rId4"/>
              </a:rPr>
              <a:t>https://developer.oculus.com/documentation/unreal/latest/concepts/unreal-general-topics/</a:t>
            </a:r>
            <a:r>
              <a:rPr lang="en-AU" dirty="0">
                <a:solidFill>
                  <a:srgbClr val="0A1828"/>
                </a:solidFill>
              </a:rPr>
              <a:t> </a:t>
            </a:r>
            <a:endParaRPr lang="en-AU" dirty="0"/>
          </a:p>
          <a:p>
            <a:endParaRPr lang="en-AU" dirty="0">
              <a:solidFill>
                <a:srgbClr val="0A1828"/>
              </a:solidFill>
              <a:hlinkClick r:id="rId5"/>
            </a:endParaRPr>
          </a:p>
          <a:p>
            <a:pPr marL="0" indent="0">
              <a:buNone/>
            </a:pPr>
            <a:r>
              <a:rPr lang="en-AU" sz="2000" dirty="0">
                <a:latin typeface="Roboto Light" panose="02000000000000000000" pitchFamily="2" charset="0"/>
                <a:ea typeface="Roboto Light" panose="02000000000000000000" pitchFamily="2" charset="0"/>
              </a:rPr>
              <a:t>VRTK</a:t>
            </a:r>
            <a:endParaRPr lang="en-AU" sz="2000" dirty="0">
              <a:latin typeface="Roboto Light" panose="02000000000000000000" pitchFamily="2" charset="0"/>
              <a:ea typeface="Roboto Light" panose="02000000000000000000" pitchFamily="2" charset="0"/>
              <a:hlinkClick r:id="rId5">
                <a:extLst>
                  <a:ext uri="{A12FA001-AC4F-418D-AE19-62706E023703}">
                    <ahyp:hlinkClr xmlns:ahyp="http://schemas.microsoft.com/office/drawing/2018/hyperlinkcolor" val="tx"/>
                  </a:ext>
                </a:extLst>
              </a:hlinkClick>
            </a:endParaRPr>
          </a:p>
          <a:p>
            <a:r>
              <a:rPr lang="en-AU" dirty="0">
                <a:solidFill>
                  <a:srgbClr val="0A1828"/>
                </a:solidFill>
                <a:hlinkClick r:id="rId5"/>
              </a:rPr>
              <a:t>https://github.com/thestonefox/VRTK</a:t>
            </a:r>
            <a:endParaRPr lang="en-AU" dirty="0">
              <a:solidFill>
                <a:srgbClr val="0A1828"/>
              </a:solidFill>
            </a:endParaRPr>
          </a:p>
          <a:p>
            <a:r>
              <a:rPr lang="en-AU" dirty="0">
                <a:hlinkClick r:id="rId6"/>
              </a:rPr>
              <a:t>https://vrtoolkit.readme.io/docs/getting-started</a:t>
            </a:r>
            <a:r>
              <a:rPr lang="en-AU" dirty="0"/>
              <a:t> </a:t>
            </a:r>
          </a:p>
          <a:p>
            <a:endParaRPr lang="en-AU" dirty="0"/>
          </a:p>
          <a:p>
            <a:pPr marL="0" indent="0">
              <a:buNone/>
            </a:pPr>
            <a:r>
              <a:rPr lang="en-AU" sz="2000" dirty="0" err="1">
                <a:latin typeface="Roboto Light" panose="02000000000000000000" pitchFamily="2" charset="0"/>
                <a:ea typeface="Roboto Light" panose="02000000000000000000" pitchFamily="2" charset="0"/>
              </a:rPr>
              <a:t>Geforce</a:t>
            </a:r>
            <a:endParaRPr lang="en-AU" sz="2000" dirty="0">
              <a:latin typeface="Roboto Light" panose="02000000000000000000" pitchFamily="2" charset="0"/>
              <a:ea typeface="Roboto Light" panose="02000000000000000000" pitchFamily="2" charset="0"/>
            </a:endParaRPr>
          </a:p>
          <a:p>
            <a:r>
              <a:rPr lang="en-AU" dirty="0"/>
              <a:t>Downloads: </a:t>
            </a:r>
            <a:r>
              <a:rPr lang="en-AU" dirty="0">
                <a:hlinkClick r:id="rId7"/>
              </a:rPr>
              <a:t>https://www.geforce.com/hardware/technology/fcat/downloads</a:t>
            </a:r>
            <a:endParaRPr lang="en-AU" dirty="0"/>
          </a:p>
          <a:p>
            <a:r>
              <a:rPr lang="en-AU" dirty="0"/>
              <a:t>Direct Download FCAT VR: </a:t>
            </a:r>
            <a:r>
              <a:rPr lang="en-AU" sz="1050" dirty="0">
                <a:hlinkClick r:id="rId8"/>
              </a:rPr>
              <a:t>https://international.download.nvidia.com/geforce-com/international/downloads/FCAT-VR_v3.26.0.zip</a:t>
            </a:r>
            <a:endParaRPr lang="en-AU" sz="1050" dirty="0"/>
          </a:p>
          <a:p>
            <a:r>
              <a:rPr lang="en-AU" dirty="0">
                <a:hlinkClick r:id="rId9"/>
              </a:rPr>
              <a:t>https://www.geforce.com/whats-new/guides/fcat-vr-download-and-how-to-guide</a:t>
            </a:r>
            <a:endParaRPr lang="en-AU" dirty="0"/>
          </a:p>
          <a:p>
            <a:endParaRPr lang="en-AU" dirty="0">
              <a:hlinkClick r:id="rId10"/>
            </a:endParaRPr>
          </a:p>
          <a:p>
            <a:pPr marL="0" indent="0">
              <a:buNone/>
            </a:pPr>
            <a:r>
              <a:rPr lang="en-AU" sz="2000" dirty="0">
                <a:latin typeface="Roboto Light" panose="02000000000000000000" pitchFamily="2" charset="0"/>
                <a:ea typeface="Roboto Light" panose="02000000000000000000" pitchFamily="2" charset="0"/>
              </a:rPr>
              <a:t>MSI Afterburner</a:t>
            </a:r>
            <a:endParaRPr lang="en-AU" sz="2000" dirty="0">
              <a:latin typeface="Roboto Light" panose="02000000000000000000" pitchFamily="2" charset="0"/>
              <a:ea typeface="Roboto Light" panose="02000000000000000000" pitchFamily="2" charset="0"/>
              <a:hlinkClick r:id="rId10">
                <a:extLst>
                  <a:ext uri="{A12FA001-AC4F-418D-AE19-62706E023703}">
                    <ahyp:hlinkClr xmlns:ahyp="http://schemas.microsoft.com/office/drawing/2018/hyperlinkcolor" val="tx"/>
                  </a:ext>
                </a:extLst>
              </a:hlinkClick>
            </a:endParaRPr>
          </a:p>
          <a:p>
            <a:r>
              <a:rPr lang="de-DE" dirty="0">
                <a:hlinkClick r:id="rId11"/>
              </a:rPr>
              <a:t>https://de.msi.com/page/afterburner</a:t>
            </a:r>
            <a:endParaRPr lang="en-AU" dirty="0">
              <a:hlinkClick r:id="rId10"/>
            </a:endParaRPr>
          </a:p>
          <a:p>
            <a:endParaRPr lang="en-AU" dirty="0">
              <a:hlinkClick r:id="rId10"/>
            </a:endParaRPr>
          </a:p>
          <a:p>
            <a:pPr marL="0" indent="0">
              <a:buNone/>
            </a:pPr>
            <a:r>
              <a:rPr lang="en-AU" sz="2000" dirty="0">
                <a:latin typeface="Roboto Light" panose="02000000000000000000" pitchFamily="2" charset="0"/>
                <a:ea typeface="Roboto Light" panose="02000000000000000000" pitchFamily="2" charset="0"/>
              </a:rPr>
              <a:t>Reading</a:t>
            </a:r>
            <a:endParaRPr lang="en-AU" dirty="0">
              <a:hlinkClick r:id="rId10"/>
            </a:endParaRPr>
          </a:p>
          <a:p>
            <a:r>
              <a:rPr lang="en-AU" dirty="0">
                <a:hlinkClick r:id="rId12"/>
              </a:rPr>
              <a:t>https://www.reddit.com/r/oculus/comments/9jytbg/rift_performance_monitoringlog_not_osd/</a:t>
            </a:r>
            <a:r>
              <a:rPr lang="en-AU" dirty="0"/>
              <a:t> </a:t>
            </a:r>
          </a:p>
          <a:p>
            <a:r>
              <a:rPr lang="en-AU" dirty="0">
                <a:hlinkClick r:id="rId13"/>
              </a:rPr>
              <a:t>https://www.reddit.com/r/oculus/comments/8g9mii/best_way_to_monitor_performance/</a:t>
            </a:r>
            <a:r>
              <a:rPr lang="en-AU" dirty="0"/>
              <a:t> </a:t>
            </a:r>
          </a:p>
          <a:p>
            <a:r>
              <a:rPr lang="en-AU" dirty="0">
                <a:hlinkClick r:id="rId14"/>
              </a:rPr>
              <a:t>https://www.reddit.com/r/skyrimvr/comments/8bs5ry/psa_use_steamvrs_builtin_frame_timing_monitor/</a:t>
            </a:r>
            <a:r>
              <a:rPr lang="en-AU" dirty="0"/>
              <a:t> </a:t>
            </a:r>
          </a:p>
          <a:p>
            <a:r>
              <a:rPr lang="en-AU" dirty="0">
                <a:hlinkClick r:id="rId15"/>
              </a:rPr>
              <a:t>https://www.reddit.com/r/Vive/comments/4qkjui/what_is_reprojection/</a:t>
            </a:r>
            <a:r>
              <a:rPr lang="en-AU" dirty="0"/>
              <a:t> </a:t>
            </a:r>
          </a:p>
        </p:txBody>
      </p:sp>
    </p:spTree>
    <p:extLst>
      <p:ext uri="{BB962C8B-B14F-4D97-AF65-F5344CB8AC3E}">
        <p14:creationId xmlns:p14="http://schemas.microsoft.com/office/powerpoint/2010/main" val="11302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2367" y="2317872"/>
            <a:ext cx="9180512" cy="562822"/>
          </a:xfrm>
        </p:spPr>
        <p:txBody>
          <a:bodyPr/>
          <a:lstStyle/>
          <a:p>
            <a:r>
              <a:rPr lang="en-GB" sz="3600" dirty="0">
                <a:solidFill>
                  <a:srgbClr val="1F4B7B"/>
                </a:solidFill>
              </a:rPr>
              <a:t>Thank you!</a:t>
            </a:r>
            <a:endParaRPr lang="en-GB" sz="2400" dirty="0"/>
          </a:p>
        </p:txBody>
      </p:sp>
      <p:sp>
        <p:nvSpPr>
          <p:cNvPr id="3" name="Untertitel 2"/>
          <p:cNvSpPr>
            <a:spLocks noGrp="1"/>
          </p:cNvSpPr>
          <p:nvPr>
            <p:ph type="subTitle" idx="1"/>
          </p:nvPr>
        </p:nvSpPr>
        <p:spPr>
          <a:xfrm>
            <a:off x="698852" y="2599283"/>
            <a:ext cx="7458075" cy="4039384"/>
          </a:xfrm>
        </p:spPr>
        <p:txBody>
          <a:bodyPr/>
          <a:lstStyle/>
          <a:p>
            <a:pPr>
              <a:lnSpc>
                <a:spcPct val="150000"/>
              </a:lnSpc>
              <a:spcBef>
                <a:spcPts val="0"/>
              </a:spcBef>
              <a:buSzPct val="140000"/>
            </a:pPr>
            <a:endParaRPr lang="en-GB" sz="2400" dirty="0">
              <a:solidFill>
                <a:srgbClr val="1F4B7B"/>
              </a:solidFill>
            </a:endParaRPr>
          </a:p>
          <a:p>
            <a:pPr>
              <a:lnSpc>
                <a:spcPct val="150000"/>
              </a:lnSpc>
              <a:spcBef>
                <a:spcPts val="0"/>
              </a:spcBef>
              <a:buSzPct val="140000"/>
            </a:pPr>
            <a:endParaRPr lang="en-GB" sz="2400" dirty="0">
              <a:solidFill>
                <a:srgbClr val="1F4B7B"/>
              </a:solidFill>
            </a:endParaRPr>
          </a:p>
          <a:p>
            <a:pPr>
              <a:lnSpc>
                <a:spcPct val="150000"/>
              </a:lnSpc>
              <a:spcBef>
                <a:spcPts val="0"/>
              </a:spcBef>
              <a:buSzPct val="140000"/>
            </a:pPr>
            <a:endParaRPr lang="en-GB" sz="2400" dirty="0">
              <a:solidFill>
                <a:srgbClr val="1F4B7B"/>
              </a:solidFill>
            </a:endParaRPr>
          </a:p>
          <a:p>
            <a:pPr>
              <a:lnSpc>
                <a:spcPct val="150000"/>
              </a:lnSpc>
              <a:spcBef>
                <a:spcPts val="0"/>
              </a:spcBef>
              <a:buSzPct val="140000"/>
            </a:pPr>
            <a:endParaRPr lang="en-GB" sz="2400" dirty="0">
              <a:solidFill>
                <a:srgbClr val="1F4B7B"/>
              </a:solidFill>
            </a:endParaRPr>
          </a:p>
          <a:p>
            <a:pPr>
              <a:lnSpc>
                <a:spcPct val="150000"/>
              </a:lnSpc>
              <a:spcBef>
                <a:spcPts val="0"/>
              </a:spcBef>
              <a:buSzPct val="140000"/>
            </a:pPr>
            <a:endParaRPr lang="en-GB" sz="2400" dirty="0">
              <a:solidFill>
                <a:srgbClr val="1F4B7B"/>
              </a:solidFill>
            </a:endParaRPr>
          </a:p>
          <a:p>
            <a:pPr>
              <a:lnSpc>
                <a:spcPct val="150000"/>
              </a:lnSpc>
              <a:spcBef>
                <a:spcPts val="0"/>
              </a:spcBef>
              <a:buSzPct val="140000"/>
            </a:pPr>
            <a:endParaRPr lang="en-GB" sz="2400" dirty="0">
              <a:solidFill>
                <a:srgbClr val="1F4B7B"/>
              </a:solidFill>
            </a:endParaRPr>
          </a:p>
          <a:p>
            <a:pPr>
              <a:lnSpc>
                <a:spcPct val="150000"/>
              </a:lnSpc>
              <a:spcBef>
                <a:spcPts val="0"/>
              </a:spcBef>
              <a:buSzPct val="140000"/>
            </a:pPr>
            <a:r>
              <a:rPr lang="en-GB" sz="2000" dirty="0">
                <a:solidFill>
                  <a:srgbClr val="1F4B7B"/>
                </a:solidFill>
              </a:rPr>
              <a:t>Questions and discussions</a:t>
            </a:r>
            <a:endParaRPr lang="en-GB" sz="2000" dirty="0">
              <a:solidFill>
                <a:schemeClr val="bg2">
                  <a:lumMod val="50000"/>
                </a:schemeClr>
              </a:solidFill>
            </a:endParaRPr>
          </a:p>
        </p:txBody>
      </p:sp>
      <p:pic>
        <p:nvPicPr>
          <p:cNvPr id="5" name="Shape 381">
            <a:extLst>
              <a:ext uri="{FF2B5EF4-FFF2-40B4-BE49-F238E27FC236}">
                <a16:creationId xmlns:a16="http://schemas.microsoft.com/office/drawing/2014/main" id="{8BD02A6A-7ACF-5C4A-96F4-3EC185A54E89}"/>
              </a:ext>
            </a:extLst>
          </p:cNvPr>
          <p:cNvPicPr preferRelativeResize="0"/>
          <p:nvPr/>
        </p:nvPicPr>
        <p:blipFill>
          <a:blip r:embed="rId2">
            <a:alphaModFix/>
          </a:blip>
          <a:stretch>
            <a:fillRect/>
          </a:stretch>
        </p:blipFill>
        <p:spPr>
          <a:xfrm>
            <a:off x="1838677" y="2929731"/>
            <a:ext cx="5214234" cy="3106391"/>
          </a:xfrm>
          <a:prstGeom prst="rect">
            <a:avLst/>
          </a:prstGeom>
          <a:noFill/>
          <a:ln>
            <a:noFill/>
          </a:ln>
        </p:spPr>
      </p:pic>
      <p:sp>
        <p:nvSpPr>
          <p:cNvPr id="14" name="AutoShape 1">
            <a:extLst>
              <a:ext uri="{FF2B5EF4-FFF2-40B4-BE49-F238E27FC236}">
                <a16:creationId xmlns:a16="http://schemas.microsoft.com/office/drawing/2014/main" id="{73240CFD-BF24-0C40-94F6-18E9157E014E}"/>
              </a:ext>
            </a:extLst>
          </p:cNvPr>
          <p:cNvSpPr>
            <a:spLocks noChangeArrowheads="1"/>
          </p:cNvSpPr>
          <p:nvPr/>
        </p:nvSpPr>
        <p:spPr bwMode="auto">
          <a:xfrm>
            <a:off x="1" y="361"/>
            <a:ext cx="9144000" cy="2317511"/>
          </a:xfrm>
          <a:prstGeom prst="roundRect">
            <a:avLst>
              <a:gd name="adj" fmla="val 56"/>
            </a:avLst>
          </a:prstGeom>
          <a:solidFill>
            <a:srgbClr val="0070C0"/>
          </a:solidFill>
          <a:ln w="9525">
            <a:solidFill>
              <a:srgbClr val="808080"/>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ru-RU" altLang="ru-RU" sz="2268"/>
          </a:p>
        </p:txBody>
      </p:sp>
      <p:sp>
        <p:nvSpPr>
          <p:cNvPr id="15" name="Text Box 4">
            <a:extLst>
              <a:ext uri="{FF2B5EF4-FFF2-40B4-BE49-F238E27FC236}">
                <a16:creationId xmlns:a16="http://schemas.microsoft.com/office/drawing/2014/main" id="{A35FC66B-1522-1148-B6EC-C8C1C0E04628}"/>
              </a:ext>
            </a:extLst>
          </p:cNvPr>
          <p:cNvSpPr txBox="1">
            <a:spLocks noChangeArrowheads="1"/>
          </p:cNvSpPr>
          <p:nvPr/>
        </p:nvSpPr>
        <p:spPr bwMode="auto">
          <a:xfrm>
            <a:off x="1681921" y="1087561"/>
            <a:ext cx="5780160" cy="88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en-US" altLang="ru-RU" sz="2449">
                <a:solidFill>
                  <a:srgbClr val="FFFFFF"/>
                </a:solidFill>
                <a:latin typeface="Open Sans" pitchFamily="32" charset="0"/>
              </a:rPr>
              <a:t>I European</a:t>
            </a:r>
            <a:r>
              <a:rPr lang="ru-RU" altLang="ru-RU" sz="2449">
                <a:solidFill>
                  <a:srgbClr val="FFFFFF"/>
                </a:solidFill>
                <a:latin typeface="Open Sans" pitchFamily="32" charset="0"/>
              </a:rPr>
              <a:t> </a:t>
            </a:r>
            <a:r>
              <a:rPr lang="en-US" altLang="ru-RU" sz="2449">
                <a:solidFill>
                  <a:srgbClr val="FFFFFF"/>
                </a:solidFill>
                <a:latin typeface="Open Sans" pitchFamily="32" charset="0"/>
              </a:rPr>
              <a:t>international</a:t>
            </a:r>
            <a:r>
              <a:rPr lang="ru-RU" altLang="ru-RU" sz="2449">
                <a:solidFill>
                  <a:srgbClr val="FFFFFF"/>
                </a:solidFill>
                <a:latin typeface="Open Sans" pitchFamily="32" charset="0"/>
              </a:rPr>
              <a:t> </a:t>
            </a:r>
          </a:p>
          <a:p>
            <a:pPr eaLnBrk="1">
              <a:lnSpc>
                <a:spcPct val="113000"/>
              </a:lnSpc>
              <a:spcAft>
                <a:spcPct val="0"/>
              </a:spcAft>
            </a:pPr>
            <a:r>
              <a:rPr lang="en-US" altLang="ru-RU" sz="2449">
                <a:solidFill>
                  <a:srgbClr val="FFFFFF"/>
                </a:solidFill>
                <a:latin typeface="Open Sans" pitchFamily="32" charset="0"/>
              </a:rPr>
              <a:t>Software quality assurance conference</a:t>
            </a:r>
            <a:endParaRPr lang="ru-RU" altLang="ru-RU" sz="2449">
              <a:solidFill>
                <a:srgbClr val="FFFFFF"/>
              </a:solidFill>
              <a:latin typeface="Open Sans" pitchFamily="32" charset="0"/>
            </a:endParaRPr>
          </a:p>
        </p:txBody>
      </p:sp>
      <p:pic>
        <p:nvPicPr>
          <p:cNvPr id="16" name="Рисунок 14">
            <a:extLst>
              <a:ext uri="{FF2B5EF4-FFF2-40B4-BE49-F238E27FC236}">
                <a16:creationId xmlns:a16="http://schemas.microsoft.com/office/drawing/2014/main" id="{58E5A45D-9E17-6148-8C57-56E570656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921" y="43561"/>
            <a:ext cx="1820160" cy="9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
            <a:extLst>
              <a:ext uri="{FF2B5EF4-FFF2-40B4-BE49-F238E27FC236}">
                <a16:creationId xmlns:a16="http://schemas.microsoft.com/office/drawing/2014/main" id="{38BDC703-B886-6E40-B377-9D010050AA19}"/>
              </a:ext>
            </a:extLst>
          </p:cNvPr>
          <p:cNvSpPr>
            <a:spLocks noChangeArrowheads="1"/>
          </p:cNvSpPr>
          <p:nvPr/>
        </p:nvSpPr>
        <p:spPr bwMode="auto">
          <a:xfrm>
            <a:off x="1" y="6381000"/>
            <a:ext cx="9144000" cy="476639"/>
          </a:xfrm>
          <a:prstGeom prst="roundRect">
            <a:avLst>
              <a:gd name="adj" fmla="val 241"/>
            </a:avLst>
          </a:prstGeom>
          <a:solidFill>
            <a:srgbClr val="0070C0"/>
          </a:solidFill>
          <a:ln w="9525">
            <a:solidFill>
              <a:srgbClr val="808080"/>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ru-RU" altLang="ru-RU" sz="2268"/>
          </a:p>
        </p:txBody>
      </p:sp>
      <p:sp>
        <p:nvSpPr>
          <p:cNvPr id="18" name="Text Box 7">
            <a:extLst>
              <a:ext uri="{FF2B5EF4-FFF2-40B4-BE49-F238E27FC236}">
                <a16:creationId xmlns:a16="http://schemas.microsoft.com/office/drawing/2014/main" id="{BC58CAD0-DB83-0147-985F-7516CD8D16FA}"/>
              </a:ext>
            </a:extLst>
          </p:cNvPr>
          <p:cNvSpPr txBox="1">
            <a:spLocks noChangeArrowheads="1"/>
          </p:cNvSpPr>
          <p:nvPr/>
        </p:nvSpPr>
        <p:spPr bwMode="auto">
          <a:xfrm>
            <a:off x="1" y="6381001"/>
            <a:ext cx="2472480" cy="365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en-US" altLang="ru-RU" sz="1633">
                <a:solidFill>
                  <a:srgbClr val="FFFFFF"/>
                </a:solidFill>
                <a:latin typeface="Open Sans" pitchFamily="32" charset="0"/>
              </a:rPr>
              <a:t>Riga</a:t>
            </a:r>
            <a:r>
              <a:rPr lang="ru-RU" altLang="ru-RU" sz="1633">
                <a:solidFill>
                  <a:srgbClr val="FFFFFF"/>
                </a:solidFill>
                <a:latin typeface="Open Sans" pitchFamily="32" charset="0"/>
              </a:rPr>
              <a:t>. </a:t>
            </a:r>
            <a:r>
              <a:rPr lang="en-US" altLang="ru-RU" sz="1633">
                <a:solidFill>
                  <a:srgbClr val="FFFFFF"/>
                </a:solidFill>
                <a:latin typeface="Open Sans" pitchFamily="32" charset="0"/>
              </a:rPr>
              <a:t>March 22</a:t>
            </a:r>
            <a:r>
              <a:rPr lang="ru-RU" altLang="ru-RU" sz="1633">
                <a:solidFill>
                  <a:srgbClr val="FFFFFF"/>
                </a:solidFill>
                <a:latin typeface="Open Sans" pitchFamily="32" charset="0"/>
              </a:rPr>
              <a:t>–</a:t>
            </a:r>
            <a:r>
              <a:rPr lang="en-US" altLang="ru-RU" sz="1633">
                <a:solidFill>
                  <a:srgbClr val="FFFFFF"/>
                </a:solidFill>
                <a:latin typeface="Open Sans" pitchFamily="32" charset="0"/>
              </a:rPr>
              <a:t>23,</a:t>
            </a:r>
            <a:r>
              <a:rPr lang="ru-RU" altLang="ru-RU" sz="1633">
                <a:solidFill>
                  <a:srgbClr val="FFFFFF"/>
                </a:solidFill>
                <a:latin typeface="Open Sans" pitchFamily="32" charset="0"/>
              </a:rPr>
              <a:t> 201</a:t>
            </a:r>
            <a:r>
              <a:rPr lang="en-US" altLang="ru-RU" sz="1633">
                <a:solidFill>
                  <a:srgbClr val="FFFFFF"/>
                </a:solidFill>
                <a:latin typeface="Open Sans" pitchFamily="32" charset="0"/>
              </a:rPr>
              <a:t>9</a:t>
            </a:r>
            <a:endParaRPr lang="ru-RU" altLang="ru-RU" sz="1633">
              <a:solidFill>
                <a:srgbClr val="FFFFFF"/>
              </a:solidFill>
              <a:latin typeface="Open Sans" pitchFamily="32" charset="0"/>
            </a:endParaRPr>
          </a:p>
        </p:txBody>
      </p:sp>
      <p:sp>
        <p:nvSpPr>
          <p:cNvPr id="19" name="Text Box 5">
            <a:extLst>
              <a:ext uri="{FF2B5EF4-FFF2-40B4-BE49-F238E27FC236}">
                <a16:creationId xmlns:a16="http://schemas.microsoft.com/office/drawing/2014/main" id="{16C72B9D-525E-B349-A727-B79EC5DCF61F}"/>
              </a:ext>
            </a:extLst>
          </p:cNvPr>
          <p:cNvSpPr txBox="1">
            <a:spLocks noChangeArrowheads="1"/>
          </p:cNvSpPr>
          <p:nvPr/>
        </p:nvSpPr>
        <p:spPr bwMode="auto">
          <a:xfrm>
            <a:off x="7636321" y="6304681"/>
            <a:ext cx="1507680" cy="427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lnSpc>
                <a:spcPct val="93000"/>
              </a:lnSpc>
              <a:spcAft>
                <a:spcPts val="1413"/>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13000"/>
              </a:lnSpc>
              <a:spcAft>
                <a:spcPct val="0"/>
              </a:spcAft>
            </a:pPr>
            <a:r>
              <a:rPr lang="ru-RU" altLang="ru-RU" sz="1996">
                <a:solidFill>
                  <a:srgbClr val="FFFFFF"/>
                </a:solidFill>
                <a:latin typeface="Open Sans" pitchFamily="32" charset="0"/>
              </a:rPr>
              <a:t>sqadays.</a:t>
            </a:r>
            <a:r>
              <a:rPr lang="en-US" altLang="ru-RU" sz="1996">
                <a:solidFill>
                  <a:srgbClr val="FFFFFF"/>
                </a:solidFill>
                <a:latin typeface="Open Sans" pitchFamily="32" charset="0"/>
              </a:rPr>
              <a:t>eu</a:t>
            </a:r>
            <a:endParaRPr lang="ru-RU" altLang="ru-RU" sz="1996">
              <a:solidFill>
                <a:srgbClr val="FFFFFF"/>
              </a:solidFill>
              <a:latin typeface="Open Sans" pitchFamily="32" charset="0"/>
            </a:endParaRPr>
          </a:p>
        </p:txBody>
      </p:sp>
    </p:spTree>
    <p:extLst>
      <p:ext uri="{BB962C8B-B14F-4D97-AF65-F5344CB8AC3E}">
        <p14:creationId xmlns:p14="http://schemas.microsoft.com/office/powerpoint/2010/main" val="21738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CE758F1-20EA-9D45-89E3-258D262B45E8}"/>
              </a:ext>
            </a:extLst>
          </p:cNvPr>
          <p:cNvSpPr txBox="1"/>
          <p:nvPr/>
        </p:nvSpPr>
        <p:spPr>
          <a:xfrm>
            <a:off x="508000" y="2049792"/>
            <a:ext cx="689610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gn="l">
              <a:buFont typeface="Arial" panose="020B0604020202020204" pitchFamily="34" charset="0"/>
              <a:buChar char="•"/>
            </a:pPr>
            <a:r>
              <a:rPr lang="en-IE" sz="2000" dirty="0">
                <a:solidFill>
                  <a:srgbClr val="0A1828"/>
                </a:solidFill>
              </a:rPr>
              <a:t>Tearing</a:t>
            </a:r>
          </a:p>
          <a:p>
            <a:pPr marL="285750" indent="-285750" algn="l">
              <a:buFont typeface="Arial" panose="020B0604020202020204" pitchFamily="34" charset="0"/>
              <a:buChar char="•"/>
            </a:pPr>
            <a:r>
              <a:rPr lang="en-IE" sz="2000" dirty="0">
                <a:solidFill>
                  <a:srgbClr val="0A1828"/>
                </a:solidFill>
              </a:rPr>
              <a:t>FPS drop</a:t>
            </a:r>
          </a:p>
          <a:p>
            <a:pPr marL="285750" indent="-285750" algn="l">
              <a:buFont typeface="Arial" panose="020B0604020202020204" pitchFamily="34" charset="0"/>
              <a:buChar char="•"/>
            </a:pPr>
            <a:r>
              <a:rPr lang="en-IE" sz="2000" dirty="0" err="1">
                <a:solidFill>
                  <a:srgbClr val="0A1828"/>
                </a:solidFill>
              </a:rPr>
              <a:t>Color</a:t>
            </a:r>
            <a:r>
              <a:rPr lang="en-IE" sz="2000" dirty="0">
                <a:solidFill>
                  <a:srgbClr val="0A1828"/>
                </a:solidFill>
              </a:rPr>
              <a:t> scheme</a:t>
            </a:r>
          </a:p>
          <a:p>
            <a:pPr marL="285750" indent="-285750" algn="l">
              <a:buFont typeface="Arial" panose="020B0604020202020204" pitchFamily="34" charset="0"/>
              <a:buChar char="•"/>
            </a:pPr>
            <a:r>
              <a:rPr lang="en-IE" sz="2000" dirty="0" err="1">
                <a:solidFill>
                  <a:srgbClr val="0A1828"/>
                </a:solidFill>
              </a:rPr>
              <a:t>Pixelation</a:t>
            </a:r>
            <a:endParaRPr lang="en-IE" sz="2000" dirty="0">
              <a:solidFill>
                <a:srgbClr val="0A1828"/>
              </a:solidFill>
            </a:endParaRPr>
          </a:p>
          <a:p>
            <a:pPr marL="285750" indent="-285750" algn="l">
              <a:buFont typeface="Arial" panose="020B0604020202020204" pitchFamily="34" charset="0"/>
              <a:buChar char="•"/>
            </a:pPr>
            <a:r>
              <a:rPr lang="en-IE" sz="2000" dirty="0">
                <a:solidFill>
                  <a:srgbClr val="0A1828"/>
                </a:solidFill>
              </a:rPr>
              <a:t>360 tracking</a:t>
            </a:r>
          </a:p>
          <a:p>
            <a:pPr marL="285750" indent="-285750" algn="l">
              <a:buFont typeface="Arial" panose="020B0604020202020204" pitchFamily="34" charset="0"/>
              <a:buChar char="•"/>
            </a:pPr>
            <a:r>
              <a:rPr lang="en-IE" sz="2000" dirty="0">
                <a:solidFill>
                  <a:srgbClr val="0A1828"/>
                </a:solidFill>
              </a:rPr>
              <a:t>Reprojection (</a:t>
            </a:r>
            <a:r>
              <a:rPr lang="en-IE" sz="1600" dirty="0">
                <a:solidFill>
                  <a:srgbClr val="0A1828"/>
                </a:solidFill>
              </a:rPr>
              <a:t>used to always achieve 90 FPS</a:t>
            </a:r>
            <a:r>
              <a:rPr lang="en-IE" sz="2000" dirty="0">
                <a:solidFill>
                  <a:srgbClr val="0A1828"/>
                </a:solidFill>
              </a:rPr>
              <a:t>)</a:t>
            </a:r>
            <a:endParaRPr lang="en-IE" sz="3600" b="1" dirty="0">
              <a:solidFill>
                <a:srgbClr val="0A1828"/>
              </a:solidFill>
            </a:endParaRPr>
          </a:p>
        </p:txBody>
      </p:sp>
      <p:sp>
        <p:nvSpPr>
          <p:cNvPr id="13" name="Titel 1">
            <a:extLst>
              <a:ext uri="{FF2B5EF4-FFF2-40B4-BE49-F238E27FC236}">
                <a16:creationId xmlns:a16="http://schemas.microsoft.com/office/drawing/2014/main" id="{6BA3611B-49F2-9043-9E7C-A8914E73AC89}"/>
              </a:ext>
            </a:extLst>
          </p:cNvPr>
          <p:cNvSpPr>
            <a:spLocks noGrp="1"/>
          </p:cNvSpPr>
          <p:nvPr>
            <p:ph type="ctrTitle"/>
          </p:nvPr>
        </p:nvSpPr>
        <p:spPr>
          <a:xfrm>
            <a:off x="638977" y="324118"/>
            <a:ext cx="6456303" cy="562822"/>
          </a:xfrm>
        </p:spPr>
        <p:txBody>
          <a:bodyPr/>
          <a:lstStyle/>
          <a:p>
            <a:r>
              <a:rPr lang="en-GB" sz="4000" dirty="0">
                <a:solidFill>
                  <a:srgbClr val="1F4B7B"/>
                </a:solidFill>
              </a:rPr>
              <a:t>Software Testing</a:t>
            </a:r>
            <a:br>
              <a:rPr lang="en-GB" sz="4000" dirty="0">
                <a:solidFill>
                  <a:srgbClr val="1F4B7B"/>
                </a:solidFill>
              </a:rPr>
            </a:br>
            <a:endParaRPr lang="en-GB" sz="2800" dirty="0"/>
          </a:p>
        </p:txBody>
      </p:sp>
    </p:spTree>
    <p:extLst>
      <p:ext uri="{BB962C8B-B14F-4D97-AF65-F5344CB8AC3E}">
        <p14:creationId xmlns:p14="http://schemas.microsoft.com/office/powerpoint/2010/main" val="363537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22CFA35-757C-EB45-8084-BE1123911117}"/>
              </a:ext>
            </a:extLst>
          </p:cNvPr>
          <p:cNvSpPr>
            <a:spLocks noGrp="1"/>
          </p:cNvSpPr>
          <p:nvPr>
            <p:ph type="title"/>
          </p:nvPr>
        </p:nvSpPr>
        <p:spPr/>
        <p:txBody>
          <a:bodyPr/>
          <a:lstStyle/>
          <a:p>
            <a:r>
              <a:rPr lang="en-GB" sz="2400" dirty="0">
                <a:sym typeface="Roboto-Light"/>
              </a:rPr>
              <a:t>Shape IT for the people you work with</a:t>
            </a:r>
            <a:endParaRPr lang="en-GB" sz="2400" dirty="0"/>
          </a:p>
        </p:txBody>
      </p:sp>
      <p:sp>
        <p:nvSpPr>
          <p:cNvPr id="8" name="Shape 225">
            <a:extLst>
              <a:ext uri="{FF2B5EF4-FFF2-40B4-BE49-F238E27FC236}">
                <a16:creationId xmlns:a16="http://schemas.microsoft.com/office/drawing/2014/main" id="{82EACDBB-AEE0-274A-9E64-8CF3DA290193}"/>
              </a:ext>
            </a:extLst>
          </p:cNvPr>
          <p:cNvSpPr/>
          <p:nvPr/>
        </p:nvSpPr>
        <p:spPr>
          <a:xfrm rot="8698015" flipH="1">
            <a:off x="3936352" y="2838853"/>
            <a:ext cx="1239228" cy="1116249"/>
          </a:xfrm>
          <a:custGeom>
            <a:avLst/>
            <a:gdLst/>
            <a:ahLst/>
            <a:cxnLst>
              <a:cxn ang="0">
                <a:pos x="wd2" y="hd2"/>
              </a:cxn>
              <a:cxn ang="5400000">
                <a:pos x="wd2" y="hd2"/>
              </a:cxn>
              <a:cxn ang="10800000">
                <a:pos x="wd2" y="hd2"/>
              </a:cxn>
              <a:cxn ang="16200000">
                <a:pos x="wd2" y="hd2"/>
              </a:cxn>
            </a:cxnLst>
            <a:rect l="0" t="0" r="r" b="b"/>
            <a:pathLst>
              <a:path w="21600" h="20425" extrusionOk="0">
                <a:moveTo>
                  <a:pt x="10558" y="20354"/>
                </a:moveTo>
                <a:cubicBezTo>
                  <a:pt x="6957" y="20997"/>
                  <a:pt x="0" y="17174"/>
                  <a:pt x="0" y="13699"/>
                </a:cubicBezTo>
                <a:cubicBezTo>
                  <a:pt x="0" y="10224"/>
                  <a:pt x="9290" y="685"/>
                  <a:pt x="12889" y="42"/>
                </a:cubicBezTo>
                <a:cubicBezTo>
                  <a:pt x="16487" y="-603"/>
                  <a:pt x="21600" y="6358"/>
                  <a:pt x="21600" y="9835"/>
                </a:cubicBezTo>
                <a:cubicBezTo>
                  <a:pt x="21600" y="13308"/>
                  <a:pt x="14157" y="19709"/>
                  <a:pt x="10558" y="20354"/>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9" name="Shape 227">
            <a:extLst>
              <a:ext uri="{FF2B5EF4-FFF2-40B4-BE49-F238E27FC236}">
                <a16:creationId xmlns:a16="http://schemas.microsoft.com/office/drawing/2014/main" id="{BE9DA45A-7A27-F54F-9D2A-08E317976D57}"/>
              </a:ext>
            </a:extLst>
          </p:cNvPr>
          <p:cNvSpPr/>
          <p:nvPr/>
        </p:nvSpPr>
        <p:spPr>
          <a:xfrm rot="3987188" flipH="1">
            <a:off x="4105828" y="3638190"/>
            <a:ext cx="1029966" cy="1225916"/>
          </a:xfrm>
          <a:custGeom>
            <a:avLst/>
            <a:gdLst/>
            <a:ahLst/>
            <a:cxnLst>
              <a:cxn ang="0">
                <a:pos x="wd2" y="hd2"/>
              </a:cxn>
              <a:cxn ang="5400000">
                <a:pos x="wd2" y="hd2"/>
              </a:cxn>
              <a:cxn ang="10800000">
                <a:pos x="wd2" y="hd2"/>
              </a:cxn>
              <a:cxn ang="16200000">
                <a:pos x="wd2" y="hd2"/>
              </a:cxn>
            </a:cxnLst>
            <a:rect l="0" t="0" r="r" b="b"/>
            <a:pathLst>
              <a:path w="20332" h="20346" extrusionOk="0">
                <a:moveTo>
                  <a:pt x="8648" y="20340"/>
                </a:moveTo>
                <a:cubicBezTo>
                  <a:pt x="5459" y="20208"/>
                  <a:pt x="2097" y="17482"/>
                  <a:pt x="1130" y="14182"/>
                </a:cubicBezTo>
                <a:cubicBezTo>
                  <a:pt x="-3" y="11312"/>
                  <a:pt x="-371" y="5706"/>
                  <a:pt x="429" y="3178"/>
                </a:cubicBezTo>
                <a:cubicBezTo>
                  <a:pt x="1229" y="651"/>
                  <a:pt x="5694" y="-1127"/>
                  <a:pt x="9000" y="841"/>
                </a:cubicBezTo>
                <a:cubicBezTo>
                  <a:pt x="12305" y="2808"/>
                  <a:pt x="19296" y="11682"/>
                  <a:pt x="20262" y="14982"/>
                </a:cubicBezTo>
                <a:cubicBezTo>
                  <a:pt x="21229" y="18282"/>
                  <a:pt x="11836" y="20473"/>
                  <a:pt x="8648" y="20340"/>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10" name="Shape 236">
            <a:extLst>
              <a:ext uri="{FF2B5EF4-FFF2-40B4-BE49-F238E27FC236}">
                <a16:creationId xmlns:a16="http://schemas.microsoft.com/office/drawing/2014/main" id="{923EB52B-BDD1-4E4E-9805-8D8A5BADB88F}"/>
              </a:ext>
            </a:extLst>
          </p:cNvPr>
          <p:cNvSpPr/>
          <p:nvPr/>
        </p:nvSpPr>
        <p:spPr>
          <a:xfrm rot="3732875" flipV="1">
            <a:off x="5237179" y="2487293"/>
            <a:ext cx="924021" cy="1202983"/>
          </a:xfrm>
          <a:custGeom>
            <a:avLst/>
            <a:gdLst>
              <a:gd name="connsiteX0" fmla="*/ 10897 w 21795"/>
              <a:gd name="connsiteY0" fmla="*/ 19932 h 20105"/>
              <a:gd name="connsiteX1" fmla="*/ 1068 w 21795"/>
              <a:gd name="connsiteY1" fmla="*/ 14307 h 20105"/>
              <a:gd name="connsiteX2" fmla="*/ 1127 w 21795"/>
              <a:gd name="connsiteY2" fmla="*/ 6832 h 20105"/>
              <a:gd name="connsiteX3" fmla="*/ 14173 w 21795"/>
              <a:gd name="connsiteY3" fmla="*/ 76 h 20105"/>
              <a:gd name="connsiteX4" fmla="*/ 21795 w 21795"/>
              <a:gd name="connsiteY4" fmla="*/ 8396 h 20105"/>
              <a:gd name="connsiteX5" fmla="*/ 10897 w 21795"/>
              <a:gd name="connsiteY5" fmla="*/ 19932 h 20105"/>
              <a:gd name="connsiteX0" fmla="*/ 17871 w 21958"/>
              <a:gd name="connsiteY0" fmla="*/ 17362 h 17754"/>
              <a:gd name="connsiteX1" fmla="*/ 1068 w 21958"/>
              <a:gd name="connsiteY1" fmla="*/ 14307 h 17754"/>
              <a:gd name="connsiteX2" fmla="*/ 1127 w 21958"/>
              <a:gd name="connsiteY2" fmla="*/ 6832 h 17754"/>
              <a:gd name="connsiteX3" fmla="*/ 14173 w 21958"/>
              <a:gd name="connsiteY3" fmla="*/ 76 h 17754"/>
              <a:gd name="connsiteX4" fmla="*/ 21795 w 21958"/>
              <a:gd name="connsiteY4" fmla="*/ 8396 h 17754"/>
              <a:gd name="connsiteX5" fmla="*/ 17871 w 21958"/>
              <a:gd name="connsiteY5" fmla="*/ 17362 h 17754"/>
              <a:gd name="connsiteX0" fmla="*/ 17871 w 23198"/>
              <a:gd name="connsiteY0" fmla="*/ 17362 h 18846"/>
              <a:gd name="connsiteX1" fmla="*/ 1068 w 23198"/>
              <a:gd name="connsiteY1" fmla="*/ 14307 h 18846"/>
              <a:gd name="connsiteX2" fmla="*/ 1127 w 23198"/>
              <a:gd name="connsiteY2" fmla="*/ 6832 h 18846"/>
              <a:gd name="connsiteX3" fmla="*/ 14173 w 23198"/>
              <a:gd name="connsiteY3" fmla="*/ 76 h 18846"/>
              <a:gd name="connsiteX4" fmla="*/ 21795 w 23198"/>
              <a:gd name="connsiteY4" fmla="*/ 8396 h 18846"/>
              <a:gd name="connsiteX5" fmla="*/ 17871 w 23198"/>
              <a:gd name="connsiteY5" fmla="*/ 17362 h 18846"/>
              <a:gd name="connsiteX0" fmla="*/ 17871 w 22008"/>
              <a:gd name="connsiteY0" fmla="*/ 17362 h 19183"/>
              <a:gd name="connsiteX1" fmla="*/ 1068 w 22008"/>
              <a:gd name="connsiteY1" fmla="*/ 14307 h 19183"/>
              <a:gd name="connsiteX2" fmla="*/ 1127 w 22008"/>
              <a:gd name="connsiteY2" fmla="*/ 6832 h 19183"/>
              <a:gd name="connsiteX3" fmla="*/ 14173 w 22008"/>
              <a:gd name="connsiteY3" fmla="*/ 76 h 19183"/>
              <a:gd name="connsiteX4" fmla="*/ 21795 w 22008"/>
              <a:gd name="connsiteY4" fmla="*/ 8396 h 19183"/>
              <a:gd name="connsiteX5" fmla="*/ 17871 w 22008"/>
              <a:gd name="connsiteY5" fmla="*/ 17362 h 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8" h="19183" extrusionOk="0">
                <a:moveTo>
                  <a:pt x="17871" y="17362"/>
                </a:moveTo>
                <a:cubicBezTo>
                  <a:pt x="13873" y="21606"/>
                  <a:pt x="1068" y="17527"/>
                  <a:pt x="1068" y="14307"/>
                </a:cubicBezTo>
                <a:cubicBezTo>
                  <a:pt x="195" y="11755"/>
                  <a:pt x="-848" y="9178"/>
                  <a:pt x="1127" y="6832"/>
                </a:cubicBezTo>
                <a:cubicBezTo>
                  <a:pt x="3101" y="4486"/>
                  <a:pt x="11619" y="-682"/>
                  <a:pt x="14173" y="76"/>
                </a:cubicBezTo>
                <a:cubicBezTo>
                  <a:pt x="16728" y="833"/>
                  <a:pt x="21179" y="5515"/>
                  <a:pt x="21795" y="8396"/>
                </a:cubicBezTo>
                <a:cubicBezTo>
                  <a:pt x="22411" y="11277"/>
                  <a:pt x="21869" y="13118"/>
                  <a:pt x="17871" y="17362"/>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11" name="Shape 216">
            <a:extLst>
              <a:ext uri="{FF2B5EF4-FFF2-40B4-BE49-F238E27FC236}">
                <a16:creationId xmlns:a16="http://schemas.microsoft.com/office/drawing/2014/main" id="{87C697A4-6632-9D4B-BDBC-7E24C7C435D8}"/>
              </a:ext>
            </a:extLst>
          </p:cNvPr>
          <p:cNvSpPr/>
          <p:nvPr/>
        </p:nvSpPr>
        <p:spPr>
          <a:xfrm rot="8254789" flipH="1">
            <a:off x="5739224" y="3314428"/>
            <a:ext cx="1198671" cy="933928"/>
          </a:xfrm>
          <a:custGeom>
            <a:avLst/>
            <a:gdLst/>
            <a:ahLst/>
            <a:cxnLst>
              <a:cxn ang="0">
                <a:pos x="wd2" y="hd2"/>
              </a:cxn>
              <a:cxn ang="5400000">
                <a:pos x="wd2" y="hd2"/>
              </a:cxn>
              <a:cxn ang="10800000">
                <a:pos x="wd2" y="hd2"/>
              </a:cxn>
              <a:cxn ang="16200000">
                <a:pos x="wd2" y="hd2"/>
              </a:cxn>
            </a:cxnLst>
            <a:rect l="0" t="0" r="r" b="b"/>
            <a:pathLst>
              <a:path w="19944" h="20997" extrusionOk="0">
                <a:moveTo>
                  <a:pt x="3342" y="20968"/>
                </a:moveTo>
                <a:cubicBezTo>
                  <a:pt x="141" y="20647"/>
                  <a:pt x="-671" y="16963"/>
                  <a:pt x="524" y="12630"/>
                </a:cubicBezTo>
                <a:cubicBezTo>
                  <a:pt x="1718" y="8300"/>
                  <a:pt x="10319" y="-312"/>
                  <a:pt x="13521" y="8"/>
                </a:cubicBezTo>
                <a:cubicBezTo>
                  <a:pt x="16722" y="329"/>
                  <a:pt x="20929" y="10229"/>
                  <a:pt x="19736" y="14559"/>
                </a:cubicBezTo>
                <a:cubicBezTo>
                  <a:pt x="18540" y="18889"/>
                  <a:pt x="6543" y="21288"/>
                  <a:pt x="3342" y="20968"/>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12" name="Shape 236">
            <a:extLst>
              <a:ext uri="{FF2B5EF4-FFF2-40B4-BE49-F238E27FC236}">
                <a16:creationId xmlns:a16="http://schemas.microsoft.com/office/drawing/2014/main" id="{217EAE5C-36A9-6D40-87D6-BA047FBCC08A}"/>
              </a:ext>
            </a:extLst>
          </p:cNvPr>
          <p:cNvSpPr/>
          <p:nvPr/>
        </p:nvSpPr>
        <p:spPr>
          <a:xfrm rot="18034709" flipH="1">
            <a:off x="6016951" y="3986879"/>
            <a:ext cx="977473" cy="1286945"/>
          </a:xfrm>
          <a:custGeom>
            <a:avLst/>
            <a:gdLst/>
            <a:ahLst/>
            <a:cxnLst>
              <a:cxn ang="0">
                <a:pos x="wd2" y="hd2"/>
              </a:cxn>
              <a:cxn ang="5400000">
                <a:pos x="wd2" y="hd2"/>
              </a:cxn>
              <a:cxn ang="10800000">
                <a:pos x="wd2" y="hd2"/>
              </a:cxn>
              <a:cxn ang="16200000">
                <a:pos x="wd2" y="hd2"/>
              </a:cxn>
            </a:cxnLst>
            <a:rect l="0" t="0" r="r" b="b"/>
            <a:pathLst>
              <a:path w="20843" h="20183" extrusionOk="0">
                <a:moveTo>
                  <a:pt x="9945" y="20009"/>
                </a:moveTo>
                <a:cubicBezTo>
                  <a:pt x="6491" y="20995"/>
                  <a:pt x="116" y="17604"/>
                  <a:pt x="116" y="14384"/>
                </a:cubicBezTo>
                <a:cubicBezTo>
                  <a:pt x="-757" y="11832"/>
                  <a:pt x="3542" y="6275"/>
                  <a:pt x="5517" y="3929"/>
                </a:cubicBezTo>
                <a:cubicBezTo>
                  <a:pt x="7491" y="1583"/>
                  <a:pt x="10667" y="-605"/>
                  <a:pt x="13221" y="153"/>
                </a:cubicBezTo>
                <a:cubicBezTo>
                  <a:pt x="15776" y="910"/>
                  <a:pt x="20843" y="5250"/>
                  <a:pt x="20843" y="8473"/>
                </a:cubicBezTo>
                <a:cubicBezTo>
                  <a:pt x="20843" y="11693"/>
                  <a:pt x="13399" y="19024"/>
                  <a:pt x="9945" y="20009"/>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13" name="Shape 237">
            <a:extLst>
              <a:ext uri="{FF2B5EF4-FFF2-40B4-BE49-F238E27FC236}">
                <a16:creationId xmlns:a16="http://schemas.microsoft.com/office/drawing/2014/main" id="{251E2AF7-7BDD-2C4E-ABE3-7B1EEDAF6EBD}"/>
              </a:ext>
            </a:extLst>
          </p:cNvPr>
          <p:cNvSpPr/>
          <p:nvPr/>
        </p:nvSpPr>
        <p:spPr>
          <a:xfrm>
            <a:off x="5377757" y="2798463"/>
            <a:ext cx="1636852" cy="477245"/>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algn="l" defTabSz="1300480">
              <a:lnSpc>
                <a:spcPct val="80000"/>
              </a:lnSpc>
              <a:tabLst>
                <a:tab pos="368300" algn="l"/>
              </a:tabLst>
              <a:defRPr sz="1800">
                <a:solidFill>
                  <a:srgbClr val="FFFFFF"/>
                </a:solidFill>
                <a:latin typeface="Roboto Light"/>
                <a:ea typeface="Roboto Light"/>
                <a:cs typeface="Roboto Light"/>
                <a:sym typeface="Roboto Light"/>
              </a:defRPr>
            </a:pPr>
            <a:endParaRPr lang="en-GB" sz="1400"/>
          </a:p>
          <a:p>
            <a:pPr algn="l" defTabSz="1300480">
              <a:lnSpc>
                <a:spcPct val="80000"/>
              </a:lnSpc>
              <a:tabLst>
                <a:tab pos="368300" algn="l"/>
              </a:tabLst>
              <a:defRPr sz="1800">
                <a:solidFill>
                  <a:srgbClr val="FFFFFF"/>
                </a:solidFill>
                <a:latin typeface="Roboto Light"/>
                <a:ea typeface="Roboto Light"/>
                <a:cs typeface="Roboto Light"/>
                <a:sym typeface="Roboto Light"/>
              </a:defRPr>
            </a:pPr>
            <a:r>
              <a:rPr lang="en-GB" sz="1400"/>
              <a:t>DevOps</a:t>
            </a:r>
            <a:endParaRPr lang="en-GB" sz="1400" dirty="0"/>
          </a:p>
        </p:txBody>
      </p:sp>
      <p:sp>
        <p:nvSpPr>
          <p:cNvPr id="14" name="Shape 189">
            <a:extLst>
              <a:ext uri="{FF2B5EF4-FFF2-40B4-BE49-F238E27FC236}">
                <a16:creationId xmlns:a16="http://schemas.microsoft.com/office/drawing/2014/main" id="{F57C3B66-7DDD-A443-98A1-3AC57C5EA53A}"/>
              </a:ext>
            </a:extLst>
          </p:cNvPr>
          <p:cNvSpPr/>
          <p:nvPr/>
        </p:nvSpPr>
        <p:spPr>
          <a:xfrm rot="20496059" flipH="1">
            <a:off x="7018226" y="3211540"/>
            <a:ext cx="1223203" cy="1070499"/>
          </a:xfrm>
          <a:custGeom>
            <a:avLst/>
            <a:gdLst>
              <a:gd name="connsiteX0" fmla="*/ 0 w 3119"/>
              <a:gd name="connsiteY0" fmla="*/ 17565 h 17565"/>
              <a:gd name="connsiteX1" fmla="*/ 2544 w 3119"/>
              <a:gd name="connsiteY1" fmla="*/ 0 h 17565"/>
              <a:gd name="connsiteX2" fmla="*/ 0 w 3119"/>
              <a:gd name="connsiteY2" fmla="*/ 17565 h 17565"/>
              <a:gd name="connsiteX0" fmla="*/ 0 w 12351"/>
              <a:gd name="connsiteY0" fmla="*/ 10357 h 10357"/>
              <a:gd name="connsiteX1" fmla="*/ 12351 w 12351"/>
              <a:gd name="connsiteY1" fmla="*/ 0 h 10357"/>
              <a:gd name="connsiteX2" fmla="*/ 0 w 12351"/>
              <a:gd name="connsiteY2" fmla="*/ 10357 h 10357"/>
              <a:gd name="connsiteX0" fmla="*/ 12714 w 30154"/>
              <a:gd name="connsiteY0" fmla="*/ 10357 h 11631"/>
              <a:gd name="connsiteX1" fmla="*/ 25065 w 30154"/>
              <a:gd name="connsiteY1" fmla="*/ 0 h 11631"/>
              <a:gd name="connsiteX2" fmla="*/ 12714 w 30154"/>
              <a:gd name="connsiteY2" fmla="*/ 10357 h 11631"/>
              <a:gd name="connsiteX0" fmla="*/ 10955 w 23509"/>
              <a:gd name="connsiteY0" fmla="*/ 10456 h 10583"/>
              <a:gd name="connsiteX1" fmla="*/ 306 w 23509"/>
              <a:gd name="connsiteY1" fmla="*/ 5510 h 10583"/>
              <a:gd name="connsiteX2" fmla="*/ 23306 w 23509"/>
              <a:gd name="connsiteY2" fmla="*/ 99 h 10583"/>
              <a:gd name="connsiteX3" fmla="*/ 10955 w 23509"/>
              <a:gd name="connsiteY3" fmla="*/ 10456 h 10583"/>
              <a:gd name="connsiteX0" fmla="*/ 10981 w 29394"/>
              <a:gd name="connsiteY0" fmla="*/ 10383 h 10449"/>
              <a:gd name="connsiteX1" fmla="*/ 332 w 29394"/>
              <a:gd name="connsiteY1" fmla="*/ 5437 h 10449"/>
              <a:gd name="connsiteX2" fmla="*/ 23332 w 29394"/>
              <a:gd name="connsiteY2" fmla="*/ 26 h 10449"/>
              <a:gd name="connsiteX3" fmla="*/ 28695 w 29394"/>
              <a:gd name="connsiteY3" fmla="*/ 7731 h 10449"/>
              <a:gd name="connsiteX4" fmla="*/ 10981 w 29394"/>
              <a:gd name="connsiteY4" fmla="*/ 10383 h 10449"/>
              <a:gd name="connsiteX0" fmla="*/ 10981 w 28972"/>
              <a:gd name="connsiteY0" fmla="*/ 10739 h 10805"/>
              <a:gd name="connsiteX1" fmla="*/ 332 w 28972"/>
              <a:gd name="connsiteY1" fmla="*/ 5793 h 10805"/>
              <a:gd name="connsiteX2" fmla="*/ 16088 w 28972"/>
              <a:gd name="connsiteY2" fmla="*/ 23 h 10805"/>
              <a:gd name="connsiteX3" fmla="*/ 28695 w 28972"/>
              <a:gd name="connsiteY3" fmla="*/ 8087 h 10805"/>
              <a:gd name="connsiteX4" fmla="*/ 10981 w 28972"/>
              <a:gd name="connsiteY4" fmla="*/ 10739 h 10805"/>
              <a:gd name="connsiteX0" fmla="*/ 11019 w 35179"/>
              <a:gd name="connsiteY0" fmla="*/ 10721 h 10729"/>
              <a:gd name="connsiteX1" fmla="*/ 370 w 35179"/>
              <a:gd name="connsiteY1" fmla="*/ 5775 h 10729"/>
              <a:gd name="connsiteX2" fmla="*/ 16126 w 35179"/>
              <a:gd name="connsiteY2" fmla="*/ 5 h 10729"/>
              <a:gd name="connsiteX3" fmla="*/ 34989 w 35179"/>
              <a:gd name="connsiteY3" fmla="*/ 6783 h 10729"/>
              <a:gd name="connsiteX4" fmla="*/ 11019 w 35179"/>
              <a:gd name="connsiteY4" fmla="*/ 10721 h 10729"/>
              <a:gd name="connsiteX0" fmla="*/ 12423 w 36586"/>
              <a:gd name="connsiteY0" fmla="*/ 10722 h 10733"/>
              <a:gd name="connsiteX1" fmla="*/ 325 w 36586"/>
              <a:gd name="connsiteY1" fmla="*/ 5609 h 10733"/>
              <a:gd name="connsiteX2" fmla="*/ 17530 w 36586"/>
              <a:gd name="connsiteY2" fmla="*/ 6 h 10733"/>
              <a:gd name="connsiteX3" fmla="*/ 36393 w 36586"/>
              <a:gd name="connsiteY3" fmla="*/ 6784 h 10733"/>
              <a:gd name="connsiteX4" fmla="*/ 12423 w 36586"/>
              <a:gd name="connsiteY4" fmla="*/ 10722 h 10733"/>
              <a:gd name="connsiteX0" fmla="*/ 12423 w 36774"/>
              <a:gd name="connsiteY0" fmla="*/ 11143 h 11154"/>
              <a:gd name="connsiteX1" fmla="*/ 325 w 36774"/>
              <a:gd name="connsiteY1" fmla="*/ 6030 h 11154"/>
              <a:gd name="connsiteX2" fmla="*/ 25766 w 36774"/>
              <a:gd name="connsiteY2" fmla="*/ 6 h 11154"/>
              <a:gd name="connsiteX3" fmla="*/ 36393 w 36774"/>
              <a:gd name="connsiteY3" fmla="*/ 7205 h 11154"/>
              <a:gd name="connsiteX4" fmla="*/ 12423 w 36774"/>
              <a:gd name="connsiteY4" fmla="*/ 11143 h 11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74" h="11154" extrusionOk="0">
                <a:moveTo>
                  <a:pt x="12423" y="11143"/>
                </a:moveTo>
                <a:cubicBezTo>
                  <a:pt x="6412" y="10947"/>
                  <a:pt x="-1733" y="7756"/>
                  <a:pt x="325" y="6030"/>
                </a:cubicBezTo>
                <a:cubicBezTo>
                  <a:pt x="2384" y="4304"/>
                  <a:pt x="19755" y="-190"/>
                  <a:pt x="25766" y="6"/>
                </a:cubicBezTo>
                <a:cubicBezTo>
                  <a:pt x="31777" y="202"/>
                  <a:pt x="38452" y="5479"/>
                  <a:pt x="36393" y="7205"/>
                </a:cubicBezTo>
                <a:cubicBezTo>
                  <a:pt x="34335" y="8931"/>
                  <a:pt x="18434" y="11339"/>
                  <a:pt x="12423" y="11143"/>
                </a:cubicBezTo>
                <a:close/>
              </a:path>
            </a:pathLst>
          </a:custGeom>
          <a:solidFill>
            <a:srgbClr val="92CA70">
              <a:alpha val="69804"/>
            </a:srgbClr>
          </a:solidFill>
          <a:ln w="12700">
            <a:miter lim="400000"/>
          </a:ln>
          <a:effectLst>
            <a:outerShdw blurRad="114300" dist="85949" dir="5400000" rotWithShape="0">
              <a:srgbClr val="000000">
                <a:alpha val="36259"/>
              </a:srgbClr>
            </a:outerShdw>
          </a:effectLst>
        </p:spPr>
        <p:txBody>
          <a:bodyPr lIns="45719" rIns="45719" anchor="ctr"/>
          <a:lstStyle/>
          <a:p>
            <a:pPr algn="ctr"/>
            <a:endParaRPr lang="en-GB" kern="0" dirty="0">
              <a:solidFill>
                <a:srgbClr val="FFFFFF"/>
              </a:solidFill>
              <a:latin typeface="Kievit Slab Offc"/>
              <a:ea typeface="Kievit Slab Offc"/>
              <a:cs typeface="Kievit Slab Offc"/>
              <a:sym typeface="Kievit Slab Offc"/>
            </a:endParaRPr>
          </a:p>
        </p:txBody>
      </p:sp>
      <p:sp>
        <p:nvSpPr>
          <p:cNvPr id="15" name="Shape 183">
            <a:extLst>
              <a:ext uri="{FF2B5EF4-FFF2-40B4-BE49-F238E27FC236}">
                <a16:creationId xmlns:a16="http://schemas.microsoft.com/office/drawing/2014/main" id="{2169AA43-12FF-9947-B413-5582A9D2F7C0}"/>
              </a:ext>
            </a:extLst>
          </p:cNvPr>
          <p:cNvSpPr txBox="1">
            <a:spLocks/>
          </p:cNvSpPr>
          <p:nvPr/>
        </p:nvSpPr>
        <p:spPr>
          <a:xfrm>
            <a:off x="-3817931" y="3971353"/>
            <a:ext cx="6840760" cy="855663"/>
          </a:xfrm>
          <a:prstGeom prst="rect">
            <a:avLst/>
          </a:prstGeom>
        </p:spPr>
        <p:txBody>
          <a:bodyPr/>
          <a:lstStyle>
            <a:lvl1pPr marL="0" marR="0" indent="0" algn="l" defTabSz="410751"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defRPr sz="2800">
                <a:solidFill>
                  <a:srgbClr val="4C71A2"/>
                </a:solidFill>
                <a:latin typeface="Roboto-Light"/>
                <a:ea typeface="Roboto-Light"/>
                <a:cs typeface="Roboto-Light"/>
                <a:sym typeface="Roboto-Light"/>
              </a:defRPr>
            </a:pPr>
            <a:endParaRPr lang="en-GB" sz="2800" dirty="0">
              <a:solidFill>
                <a:srgbClr val="4C71A2"/>
              </a:solidFill>
              <a:latin typeface="+mj-lt"/>
              <a:ea typeface="Roboto-Light"/>
              <a:cs typeface="Roboto-Light"/>
              <a:sym typeface="Roboto-Light"/>
            </a:endParaRPr>
          </a:p>
        </p:txBody>
      </p:sp>
      <p:sp>
        <p:nvSpPr>
          <p:cNvPr id="16" name="Shape 189">
            <a:extLst>
              <a:ext uri="{FF2B5EF4-FFF2-40B4-BE49-F238E27FC236}">
                <a16:creationId xmlns:a16="http://schemas.microsoft.com/office/drawing/2014/main" id="{8F31349A-95D1-B643-A2F7-4694041F2D3D}"/>
              </a:ext>
            </a:extLst>
          </p:cNvPr>
          <p:cNvSpPr/>
          <p:nvPr/>
        </p:nvSpPr>
        <p:spPr>
          <a:xfrm rot="19419059" flipH="1">
            <a:off x="2389703" y="2851621"/>
            <a:ext cx="1285897" cy="866703"/>
          </a:xfrm>
          <a:custGeom>
            <a:avLst/>
            <a:gdLst>
              <a:gd name="connsiteX0" fmla="*/ 0 w 3119"/>
              <a:gd name="connsiteY0" fmla="*/ 17565 h 17565"/>
              <a:gd name="connsiteX1" fmla="*/ 2544 w 3119"/>
              <a:gd name="connsiteY1" fmla="*/ 0 h 17565"/>
              <a:gd name="connsiteX2" fmla="*/ 0 w 3119"/>
              <a:gd name="connsiteY2" fmla="*/ 17565 h 17565"/>
              <a:gd name="connsiteX0" fmla="*/ 0 w 12351"/>
              <a:gd name="connsiteY0" fmla="*/ 10357 h 10357"/>
              <a:gd name="connsiteX1" fmla="*/ 12351 w 12351"/>
              <a:gd name="connsiteY1" fmla="*/ 0 h 10357"/>
              <a:gd name="connsiteX2" fmla="*/ 0 w 12351"/>
              <a:gd name="connsiteY2" fmla="*/ 10357 h 10357"/>
              <a:gd name="connsiteX0" fmla="*/ 12714 w 30154"/>
              <a:gd name="connsiteY0" fmla="*/ 10357 h 11631"/>
              <a:gd name="connsiteX1" fmla="*/ 25065 w 30154"/>
              <a:gd name="connsiteY1" fmla="*/ 0 h 11631"/>
              <a:gd name="connsiteX2" fmla="*/ 12714 w 30154"/>
              <a:gd name="connsiteY2" fmla="*/ 10357 h 11631"/>
              <a:gd name="connsiteX0" fmla="*/ 10955 w 23509"/>
              <a:gd name="connsiteY0" fmla="*/ 10456 h 10583"/>
              <a:gd name="connsiteX1" fmla="*/ 306 w 23509"/>
              <a:gd name="connsiteY1" fmla="*/ 5510 h 10583"/>
              <a:gd name="connsiteX2" fmla="*/ 23306 w 23509"/>
              <a:gd name="connsiteY2" fmla="*/ 99 h 10583"/>
              <a:gd name="connsiteX3" fmla="*/ 10955 w 23509"/>
              <a:gd name="connsiteY3" fmla="*/ 10456 h 10583"/>
              <a:gd name="connsiteX0" fmla="*/ 10981 w 29394"/>
              <a:gd name="connsiteY0" fmla="*/ 10383 h 10449"/>
              <a:gd name="connsiteX1" fmla="*/ 332 w 29394"/>
              <a:gd name="connsiteY1" fmla="*/ 5437 h 10449"/>
              <a:gd name="connsiteX2" fmla="*/ 23332 w 29394"/>
              <a:gd name="connsiteY2" fmla="*/ 26 h 10449"/>
              <a:gd name="connsiteX3" fmla="*/ 28695 w 29394"/>
              <a:gd name="connsiteY3" fmla="*/ 7731 h 10449"/>
              <a:gd name="connsiteX4" fmla="*/ 10981 w 29394"/>
              <a:gd name="connsiteY4" fmla="*/ 10383 h 10449"/>
              <a:gd name="connsiteX0" fmla="*/ 10981 w 28972"/>
              <a:gd name="connsiteY0" fmla="*/ 10739 h 10805"/>
              <a:gd name="connsiteX1" fmla="*/ 332 w 28972"/>
              <a:gd name="connsiteY1" fmla="*/ 5793 h 10805"/>
              <a:gd name="connsiteX2" fmla="*/ 16088 w 28972"/>
              <a:gd name="connsiteY2" fmla="*/ 23 h 10805"/>
              <a:gd name="connsiteX3" fmla="*/ 28695 w 28972"/>
              <a:gd name="connsiteY3" fmla="*/ 8087 h 10805"/>
              <a:gd name="connsiteX4" fmla="*/ 10981 w 28972"/>
              <a:gd name="connsiteY4" fmla="*/ 10739 h 10805"/>
              <a:gd name="connsiteX0" fmla="*/ 11019 w 35179"/>
              <a:gd name="connsiteY0" fmla="*/ 10721 h 10729"/>
              <a:gd name="connsiteX1" fmla="*/ 370 w 35179"/>
              <a:gd name="connsiteY1" fmla="*/ 5775 h 10729"/>
              <a:gd name="connsiteX2" fmla="*/ 16126 w 35179"/>
              <a:gd name="connsiteY2" fmla="*/ 5 h 10729"/>
              <a:gd name="connsiteX3" fmla="*/ 34989 w 35179"/>
              <a:gd name="connsiteY3" fmla="*/ 6783 h 10729"/>
              <a:gd name="connsiteX4" fmla="*/ 11019 w 35179"/>
              <a:gd name="connsiteY4" fmla="*/ 10721 h 10729"/>
              <a:gd name="connsiteX0" fmla="*/ 12423 w 36586"/>
              <a:gd name="connsiteY0" fmla="*/ 10722 h 10733"/>
              <a:gd name="connsiteX1" fmla="*/ 325 w 36586"/>
              <a:gd name="connsiteY1" fmla="*/ 5609 h 10733"/>
              <a:gd name="connsiteX2" fmla="*/ 17530 w 36586"/>
              <a:gd name="connsiteY2" fmla="*/ 6 h 10733"/>
              <a:gd name="connsiteX3" fmla="*/ 36393 w 36586"/>
              <a:gd name="connsiteY3" fmla="*/ 6784 h 10733"/>
              <a:gd name="connsiteX4" fmla="*/ 12423 w 36586"/>
              <a:gd name="connsiteY4" fmla="*/ 10722 h 10733"/>
              <a:gd name="connsiteX0" fmla="*/ 12423 w 36597"/>
              <a:gd name="connsiteY0" fmla="*/ 9154 h 9165"/>
              <a:gd name="connsiteX1" fmla="*/ 325 w 36597"/>
              <a:gd name="connsiteY1" fmla="*/ 4041 h 9165"/>
              <a:gd name="connsiteX2" fmla="*/ 18442 w 36597"/>
              <a:gd name="connsiteY2" fmla="*/ 11 h 9165"/>
              <a:gd name="connsiteX3" fmla="*/ 36393 w 36597"/>
              <a:gd name="connsiteY3" fmla="*/ 5216 h 9165"/>
              <a:gd name="connsiteX4" fmla="*/ 12423 w 36597"/>
              <a:gd name="connsiteY4" fmla="*/ 9154 h 9165"/>
              <a:gd name="connsiteX0" fmla="*/ 4088 w 10694"/>
              <a:gd name="connsiteY0" fmla="*/ 9984 h 9992"/>
              <a:gd name="connsiteX1" fmla="*/ 73 w 10694"/>
              <a:gd name="connsiteY1" fmla="*/ 4613 h 9992"/>
              <a:gd name="connsiteX2" fmla="*/ 5732 w 10694"/>
              <a:gd name="connsiteY2" fmla="*/ 8 h 9992"/>
              <a:gd name="connsiteX3" fmla="*/ 10637 w 10694"/>
              <a:gd name="connsiteY3" fmla="*/ 5687 h 9992"/>
              <a:gd name="connsiteX4" fmla="*/ 4088 w 10694"/>
              <a:gd name="connsiteY4" fmla="*/ 9984 h 9992"/>
              <a:gd name="connsiteX0" fmla="*/ 3690 w 9867"/>
              <a:gd name="connsiteY0" fmla="*/ 9986 h 9988"/>
              <a:gd name="connsiteX1" fmla="*/ 71 w 9867"/>
              <a:gd name="connsiteY1" fmla="*/ 6199 h 9988"/>
              <a:gd name="connsiteX2" fmla="*/ 5227 w 9867"/>
              <a:gd name="connsiteY2" fmla="*/ 2 h 9988"/>
              <a:gd name="connsiteX3" fmla="*/ 9814 w 9867"/>
              <a:gd name="connsiteY3" fmla="*/ 5686 h 9988"/>
              <a:gd name="connsiteX4" fmla="*/ 3690 w 9867"/>
              <a:gd name="connsiteY4" fmla="*/ 9986 h 9988"/>
              <a:gd name="connsiteX0" fmla="*/ 3740 w 10011"/>
              <a:gd name="connsiteY0" fmla="*/ 8903 h 8905"/>
              <a:gd name="connsiteX1" fmla="*/ 72 w 10011"/>
              <a:gd name="connsiteY1" fmla="*/ 5111 h 8905"/>
              <a:gd name="connsiteX2" fmla="*/ 5968 w 10011"/>
              <a:gd name="connsiteY2" fmla="*/ 2 h 8905"/>
              <a:gd name="connsiteX3" fmla="*/ 9946 w 10011"/>
              <a:gd name="connsiteY3" fmla="*/ 4598 h 8905"/>
              <a:gd name="connsiteX4" fmla="*/ 3740 w 10011"/>
              <a:gd name="connsiteY4" fmla="*/ 8903 h 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8905" extrusionOk="0">
                <a:moveTo>
                  <a:pt x="3740" y="8903"/>
                </a:moveTo>
                <a:cubicBezTo>
                  <a:pt x="2094" y="8988"/>
                  <a:pt x="-461" y="6998"/>
                  <a:pt x="72" y="5111"/>
                </a:cubicBezTo>
                <a:cubicBezTo>
                  <a:pt x="605" y="3224"/>
                  <a:pt x="4323" y="87"/>
                  <a:pt x="5968" y="2"/>
                </a:cubicBezTo>
                <a:cubicBezTo>
                  <a:pt x="7614" y="-83"/>
                  <a:pt x="10479" y="2711"/>
                  <a:pt x="9946" y="4598"/>
                </a:cubicBezTo>
                <a:cubicBezTo>
                  <a:pt x="9413" y="6484"/>
                  <a:pt x="5386" y="8818"/>
                  <a:pt x="3740" y="8903"/>
                </a:cubicBezTo>
                <a:close/>
              </a:path>
            </a:pathLst>
          </a:custGeom>
          <a:solidFill>
            <a:srgbClr val="C26B10">
              <a:alpha val="60489"/>
            </a:srgbClr>
          </a:solidFill>
          <a:ln w="12700">
            <a:miter lim="400000"/>
          </a:ln>
          <a:effectLst>
            <a:outerShdw blurRad="114300" dist="85949" dir="5400000" rotWithShape="0">
              <a:srgbClr val="000000">
                <a:alpha val="36259"/>
              </a:srgbClr>
            </a:outerShdw>
          </a:effectLst>
        </p:spPr>
        <p:txBody>
          <a:bodyPr lIns="45719" rIns="45719" anchor="ctr"/>
          <a:lstStyle/>
          <a:p>
            <a:pPr algn="ctr"/>
            <a:endParaRPr lang="en-GB" kern="0" dirty="0">
              <a:solidFill>
                <a:srgbClr val="FFFFFF"/>
              </a:solidFill>
              <a:latin typeface="Kievit Slab Offc"/>
              <a:ea typeface="Kievit Slab Offc"/>
              <a:cs typeface="Kievit Slab Offc"/>
              <a:sym typeface="Kievit Slab Offc"/>
            </a:endParaRPr>
          </a:p>
        </p:txBody>
      </p:sp>
      <p:sp>
        <p:nvSpPr>
          <p:cNvPr id="17" name="Shape 190">
            <a:extLst>
              <a:ext uri="{FF2B5EF4-FFF2-40B4-BE49-F238E27FC236}">
                <a16:creationId xmlns:a16="http://schemas.microsoft.com/office/drawing/2014/main" id="{9174EB3C-1E77-144B-A48A-65274FEC8955}"/>
              </a:ext>
            </a:extLst>
          </p:cNvPr>
          <p:cNvSpPr/>
          <p:nvPr/>
        </p:nvSpPr>
        <p:spPr>
          <a:xfrm>
            <a:off x="2577163" y="3109173"/>
            <a:ext cx="854105" cy="4381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Early phases</a:t>
            </a:r>
          </a:p>
        </p:txBody>
      </p:sp>
      <p:sp>
        <p:nvSpPr>
          <p:cNvPr id="18" name="Shape 191">
            <a:extLst>
              <a:ext uri="{FF2B5EF4-FFF2-40B4-BE49-F238E27FC236}">
                <a16:creationId xmlns:a16="http://schemas.microsoft.com/office/drawing/2014/main" id="{49663CAC-DAD6-0D45-9B36-3999DB6B6FD9}"/>
              </a:ext>
            </a:extLst>
          </p:cNvPr>
          <p:cNvSpPr/>
          <p:nvPr/>
        </p:nvSpPr>
        <p:spPr>
          <a:xfrm rot="7695097" flipH="1">
            <a:off x="1226623" y="2732160"/>
            <a:ext cx="1183832" cy="1163756"/>
          </a:xfrm>
          <a:custGeom>
            <a:avLst/>
            <a:gdLst>
              <a:gd name="connsiteX0" fmla="*/ 767 w 6900"/>
              <a:gd name="connsiteY0" fmla="*/ 21553 h 21856"/>
              <a:gd name="connsiteX1" fmla="*/ 767 w 6900"/>
              <a:gd name="connsiteY1" fmla="*/ 175 h 21856"/>
              <a:gd name="connsiteX2" fmla="*/ 6900 w 6900"/>
              <a:gd name="connsiteY2" fmla="*/ 11931 h 21856"/>
              <a:gd name="connsiteX3" fmla="*/ 767 w 6900"/>
              <a:gd name="connsiteY3" fmla="*/ 21553 h 21856"/>
              <a:gd name="connsiteX0" fmla="*/ 8905 w 17793"/>
              <a:gd name="connsiteY0" fmla="*/ 9794 h 9826"/>
              <a:gd name="connsiteX1" fmla="*/ 0 w 17793"/>
              <a:gd name="connsiteY1" fmla="*/ 6993 h 9826"/>
              <a:gd name="connsiteX2" fmla="*/ 8905 w 17793"/>
              <a:gd name="connsiteY2" fmla="*/ 13 h 9826"/>
              <a:gd name="connsiteX3" fmla="*/ 17793 w 17793"/>
              <a:gd name="connsiteY3" fmla="*/ 5392 h 9826"/>
              <a:gd name="connsiteX4" fmla="*/ 8905 w 17793"/>
              <a:gd name="connsiteY4" fmla="*/ 9794 h 9826"/>
              <a:gd name="connsiteX0" fmla="*/ 5005 w 10000"/>
              <a:gd name="connsiteY0" fmla="*/ 9368 h 9400"/>
              <a:gd name="connsiteX1" fmla="*/ 0 w 10000"/>
              <a:gd name="connsiteY1" fmla="*/ 6518 h 9400"/>
              <a:gd name="connsiteX2" fmla="*/ 4568 w 10000"/>
              <a:gd name="connsiteY2" fmla="*/ 15 h 9400"/>
              <a:gd name="connsiteX3" fmla="*/ 10000 w 10000"/>
              <a:gd name="connsiteY3" fmla="*/ 4888 h 9400"/>
              <a:gd name="connsiteX4" fmla="*/ 5005 w 10000"/>
              <a:gd name="connsiteY4" fmla="*/ 9368 h 9400"/>
              <a:gd name="connsiteX0" fmla="*/ 5005 w 8911"/>
              <a:gd name="connsiteY0" fmla="*/ 10011 h 10097"/>
              <a:gd name="connsiteX1" fmla="*/ 0 w 8911"/>
              <a:gd name="connsiteY1" fmla="*/ 6979 h 10097"/>
              <a:gd name="connsiteX2" fmla="*/ 4568 w 8911"/>
              <a:gd name="connsiteY2" fmla="*/ 61 h 10097"/>
              <a:gd name="connsiteX3" fmla="*/ 8911 w 8911"/>
              <a:gd name="connsiteY3" fmla="*/ 3972 h 10097"/>
              <a:gd name="connsiteX4" fmla="*/ 5005 w 8911"/>
              <a:gd name="connsiteY4" fmla="*/ 10011 h 10097"/>
              <a:gd name="connsiteX0" fmla="*/ 5617 w 10000"/>
              <a:gd name="connsiteY0" fmla="*/ 9957 h 10042"/>
              <a:gd name="connsiteX1" fmla="*/ 0 w 10000"/>
              <a:gd name="connsiteY1" fmla="*/ 6954 h 10042"/>
              <a:gd name="connsiteX2" fmla="*/ 4609 w 10000"/>
              <a:gd name="connsiteY2" fmla="*/ 60 h 10042"/>
              <a:gd name="connsiteX3" fmla="*/ 10000 w 10000"/>
              <a:gd name="connsiteY3" fmla="*/ 3976 h 10042"/>
              <a:gd name="connsiteX4" fmla="*/ 5617 w 10000"/>
              <a:gd name="connsiteY4" fmla="*/ 9957 h 10042"/>
              <a:gd name="connsiteX0" fmla="*/ 5617 w 11188"/>
              <a:gd name="connsiteY0" fmla="*/ 9979 h 10081"/>
              <a:gd name="connsiteX1" fmla="*/ 0 w 11188"/>
              <a:gd name="connsiteY1" fmla="*/ 6976 h 10081"/>
              <a:gd name="connsiteX2" fmla="*/ 4609 w 11188"/>
              <a:gd name="connsiteY2" fmla="*/ 82 h 10081"/>
              <a:gd name="connsiteX3" fmla="*/ 11188 w 11188"/>
              <a:gd name="connsiteY3" fmla="*/ 3646 h 10081"/>
              <a:gd name="connsiteX4" fmla="*/ 5617 w 11188"/>
              <a:gd name="connsiteY4" fmla="*/ 9979 h 10081"/>
              <a:gd name="connsiteX0" fmla="*/ 5617 w 11188"/>
              <a:gd name="connsiteY0" fmla="*/ 9667 h 9769"/>
              <a:gd name="connsiteX1" fmla="*/ 0 w 11188"/>
              <a:gd name="connsiteY1" fmla="*/ 6664 h 9769"/>
              <a:gd name="connsiteX2" fmla="*/ 5825 w 11188"/>
              <a:gd name="connsiteY2" fmla="*/ 93 h 9769"/>
              <a:gd name="connsiteX3" fmla="*/ 11188 w 11188"/>
              <a:gd name="connsiteY3" fmla="*/ 3334 h 9769"/>
              <a:gd name="connsiteX4" fmla="*/ 5617 w 11188"/>
              <a:gd name="connsiteY4" fmla="*/ 9667 h 9769"/>
              <a:gd name="connsiteX0" fmla="*/ 4510 w 9489"/>
              <a:gd name="connsiteY0" fmla="*/ 9964 h 10301"/>
              <a:gd name="connsiteX1" fmla="*/ 0 w 9489"/>
              <a:gd name="connsiteY1" fmla="*/ 8314 h 10301"/>
              <a:gd name="connsiteX2" fmla="*/ 4695 w 9489"/>
              <a:gd name="connsiteY2" fmla="*/ 163 h 10301"/>
              <a:gd name="connsiteX3" fmla="*/ 9489 w 9489"/>
              <a:gd name="connsiteY3" fmla="*/ 3481 h 10301"/>
              <a:gd name="connsiteX4" fmla="*/ 4510 w 9489"/>
              <a:gd name="connsiteY4" fmla="*/ 9964 h 10301"/>
              <a:gd name="connsiteX0" fmla="*/ 4753 w 10000"/>
              <a:gd name="connsiteY0" fmla="*/ 10233 h 10560"/>
              <a:gd name="connsiteX1" fmla="*/ 0 w 10000"/>
              <a:gd name="connsiteY1" fmla="*/ 8631 h 10560"/>
              <a:gd name="connsiteX2" fmla="*/ 4256 w 10000"/>
              <a:gd name="connsiteY2" fmla="*/ 132 h 10560"/>
              <a:gd name="connsiteX3" fmla="*/ 10000 w 10000"/>
              <a:gd name="connsiteY3" fmla="*/ 3939 h 10560"/>
              <a:gd name="connsiteX4" fmla="*/ 4753 w 10000"/>
              <a:gd name="connsiteY4" fmla="*/ 10233 h 1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560" extrusionOk="0">
                <a:moveTo>
                  <a:pt x="4753" y="10233"/>
                </a:moveTo>
                <a:cubicBezTo>
                  <a:pt x="3087" y="11014"/>
                  <a:pt x="0" y="10368"/>
                  <a:pt x="0" y="8631"/>
                </a:cubicBezTo>
                <a:cubicBezTo>
                  <a:pt x="0" y="6893"/>
                  <a:pt x="2590" y="914"/>
                  <a:pt x="4256" y="132"/>
                </a:cubicBezTo>
                <a:cubicBezTo>
                  <a:pt x="5922" y="-649"/>
                  <a:pt x="10000" y="2204"/>
                  <a:pt x="10000" y="3939"/>
                </a:cubicBezTo>
                <a:cubicBezTo>
                  <a:pt x="10000" y="5676"/>
                  <a:pt x="6419" y="9451"/>
                  <a:pt x="4753" y="10233"/>
                </a:cubicBezTo>
                <a:close/>
              </a:path>
            </a:pathLst>
          </a:custGeom>
          <a:solidFill>
            <a:srgbClr val="C26B10">
              <a:alpha val="60489"/>
            </a:srgbClr>
          </a:solidFill>
          <a:ln w="12700">
            <a:miter lim="400000"/>
          </a:ln>
          <a:effectLst>
            <a:outerShdw blurRad="114300" dist="85949" dir="5400000" rotWithShape="0">
              <a:srgbClr val="000000">
                <a:alpha val="36259"/>
              </a:srgbClr>
            </a:outerShdw>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19" name="Shape 193">
            <a:extLst>
              <a:ext uri="{FF2B5EF4-FFF2-40B4-BE49-F238E27FC236}">
                <a16:creationId xmlns:a16="http://schemas.microsoft.com/office/drawing/2014/main" id="{9DBD81E4-69C6-2749-8EAE-A0F1CBFFD325}"/>
              </a:ext>
            </a:extLst>
          </p:cNvPr>
          <p:cNvSpPr/>
          <p:nvPr/>
        </p:nvSpPr>
        <p:spPr>
          <a:xfrm rot="2517113" flipH="1">
            <a:off x="1193032" y="3617375"/>
            <a:ext cx="1068415" cy="1243206"/>
          </a:xfrm>
          <a:custGeom>
            <a:avLst/>
            <a:gdLst>
              <a:gd name="connsiteX0" fmla="*/ 4648 w 5229"/>
              <a:gd name="connsiteY0" fmla="*/ 21599 h 21844"/>
              <a:gd name="connsiteX1" fmla="*/ 0 w 5229"/>
              <a:gd name="connsiteY1" fmla="*/ 11112 h 21844"/>
              <a:gd name="connsiteX2" fmla="*/ 4648 w 5229"/>
              <a:gd name="connsiteY2" fmla="*/ 221 h 21844"/>
              <a:gd name="connsiteX3" fmla="*/ 4648 w 5229"/>
              <a:gd name="connsiteY3" fmla="*/ 21599 h 21844"/>
              <a:gd name="connsiteX0" fmla="*/ 8889 w 19673"/>
              <a:gd name="connsiteY0" fmla="*/ 9803 h 9833"/>
              <a:gd name="connsiteX1" fmla="*/ 0 w 19673"/>
              <a:gd name="connsiteY1" fmla="*/ 5002 h 9833"/>
              <a:gd name="connsiteX2" fmla="*/ 8889 w 19673"/>
              <a:gd name="connsiteY2" fmla="*/ 16 h 9833"/>
              <a:gd name="connsiteX3" fmla="*/ 19673 w 19673"/>
              <a:gd name="connsiteY3" fmla="*/ 6703 h 9833"/>
              <a:gd name="connsiteX4" fmla="*/ 8889 w 19673"/>
              <a:gd name="connsiteY4" fmla="*/ 9803 h 9833"/>
              <a:gd name="connsiteX0" fmla="*/ 6059 w 10000"/>
              <a:gd name="connsiteY0" fmla="*/ 9931 h 9962"/>
              <a:gd name="connsiteX1" fmla="*/ 0 w 10000"/>
              <a:gd name="connsiteY1" fmla="*/ 5087 h 9962"/>
              <a:gd name="connsiteX2" fmla="*/ 4518 w 10000"/>
              <a:gd name="connsiteY2" fmla="*/ 16 h 9962"/>
              <a:gd name="connsiteX3" fmla="*/ 10000 w 10000"/>
              <a:gd name="connsiteY3" fmla="*/ 6817 h 9962"/>
              <a:gd name="connsiteX4" fmla="*/ 6059 w 10000"/>
              <a:gd name="connsiteY4" fmla="*/ 9931 h 9962"/>
              <a:gd name="connsiteX0" fmla="*/ 6005 w 9946"/>
              <a:gd name="connsiteY0" fmla="*/ 9993 h 10053"/>
              <a:gd name="connsiteX1" fmla="*/ 0 w 9946"/>
              <a:gd name="connsiteY1" fmla="*/ 4324 h 10053"/>
              <a:gd name="connsiteX2" fmla="*/ 4464 w 9946"/>
              <a:gd name="connsiteY2" fmla="*/ 40 h 10053"/>
              <a:gd name="connsiteX3" fmla="*/ 9946 w 9946"/>
              <a:gd name="connsiteY3" fmla="*/ 6867 h 10053"/>
              <a:gd name="connsiteX4" fmla="*/ 6005 w 9946"/>
              <a:gd name="connsiteY4" fmla="*/ 9993 h 10053"/>
              <a:gd name="connsiteX0" fmla="*/ 6038 w 10000"/>
              <a:gd name="connsiteY0" fmla="*/ 10567 h 10627"/>
              <a:gd name="connsiteX1" fmla="*/ 0 w 10000"/>
              <a:gd name="connsiteY1" fmla="*/ 4928 h 10627"/>
              <a:gd name="connsiteX2" fmla="*/ 4221 w 10000"/>
              <a:gd name="connsiteY2" fmla="*/ 33 h 10627"/>
              <a:gd name="connsiteX3" fmla="*/ 10000 w 10000"/>
              <a:gd name="connsiteY3" fmla="*/ 7458 h 10627"/>
              <a:gd name="connsiteX4" fmla="*/ 6038 w 10000"/>
              <a:gd name="connsiteY4" fmla="*/ 10567 h 10627"/>
              <a:gd name="connsiteX0" fmla="*/ 6038 w 9575"/>
              <a:gd name="connsiteY0" fmla="*/ 10548 h 10565"/>
              <a:gd name="connsiteX1" fmla="*/ 0 w 9575"/>
              <a:gd name="connsiteY1" fmla="*/ 4909 h 10565"/>
              <a:gd name="connsiteX2" fmla="*/ 4221 w 9575"/>
              <a:gd name="connsiteY2" fmla="*/ 14 h 10565"/>
              <a:gd name="connsiteX3" fmla="*/ 9575 w 9575"/>
              <a:gd name="connsiteY3" fmla="*/ 6465 h 10565"/>
              <a:gd name="connsiteX4" fmla="*/ 6038 w 9575"/>
              <a:gd name="connsiteY4" fmla="*/ 10548 h 10565"/>
              <a:gd name="connsiteX0" fmla="*/ 6306 w 10000"/>
              <a:gd name="connsiteY0" fmla="*/ 10304 h 10320"/>
              <a:gd name="connsiteX1" fmla="*/ 0 w 10000"/>
              <a:gd name="connsiteY1" fmla="*/ 4966 h 10320"/>
              <a:gd name="connsiteX2" fmla="*/ 3310 w 10000"/>
              <a:gd name="connsiteY2" fmla="*/ 11 h 10320"/>
              <a:gd name="connsiteX3" fmla="*/ 10000 w 10000"/>
              <a:gd name="connsiteY3" fmla="*/ 6439 h 10320"/>
              <a:gd name="connsiteX4" fmla="*/ 6306 w 10000"/>
              <a:gd name="connsiteY4" fmla="*/ 10304 h 10320"/>
              <a:gd name="connsiteX0" fmla="*/ 6306 w 9237"/>
              <a:gd name="connsiteY0" fmla="*/ 10311 h 10341"/>
              <a:gd name="connsiteX1" fmla="*/ 0 w 9237"/>
              <a:gd name="connsiteY1" fmla="*/ 4973 h 10341"/>
              <a:gd name="connsiteX2" fmla="*/ 3310 w 9237"/>
              <a:gd name="connsiteY2" fmla="*/ 18 h 10341"/>
              <a:gd name="connsiteX3" fmla="*/ 9237 w 9237"/>
              <a:gd name="connsiteY3" fmla="*/ 6863 h 10341"/>
              <a:gd name="connsiteX4" fmla="*/ 6306 w 9237"/>
              <a:gd name="connsiteY4" fmla="*/ 10311 h 1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 h="10341" extrusionOk="0">
                <a:moveTo>
                  <a:pt x="6306" y="10311"/>
                </a:moveTo>
                <a:cubicBezTo>
                  <a:pt x="4767" y="9996"/>
                  <a:pt x="0" y="6542"/>
                  <a:pt x="0" y="4973"/>
                </a:cubicBezTo>
                <a:cubicBezTo>
                  <a:pt x="0" y="3406"/>
                  <a:pt x="1771" y="-297"/>
                  <a:pt x="3310" y="18"/>
                </a:cubicBezTo>
                <a:cubicBezTo>
                  <a:pt x="4849" y="333"/>
                  <a:pt x="9237" y="5296"/>
                  <a:pt x="9237" y="6863"/>
                </a:cubicBezTo>
                <a:cubicBezTo>
                  <a:pt x="9237" y="8431"/>
                  <a:pt x="7845" y="10626"/>
                  <a:pt x="6306" y="10311"/>
                </a:cubicBezTo>
                <a:close/>
              </a:path>
            </a:pathLst>
          </a:custGeom>
          <a:solidFill>
            <a:srgbClr val="C26B10">
              <a:alpha val="60489"/>
            </a:srgbClr>
          </a:solidFill>
          <a:ln w="12700">
            <a:miter lim="400000"/>
          </a:ln>
          <a:effectLst>
            <a:outerShdw blurRad="114300" dist="85949" dir="5400000" rotWithShape="0">
              <a:srgbClr val="000000">
                <a:alpha val="36259"/>
              </a:srgbClr>
            </a:outerShdw>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20" name="Shape 194">
            <a:extLst>
              <a:ext uri="{FF2B5EF4-FFF2-40B4-BE49-F238E27FC236}">
                <a16:creationId xmlns:a16="http://schemas.microsoft.com/office/drawing/2014/main" id="{618BBD99-479A-754E-929D-EA5956B47F55}"/>
              </a:ext>
            </a:extLst>
          </p:cNvPr>
          <p:cNvSpPr/>
          <p:nvPr/>
        </p:nvSpPr>
        <p:spPr>
          <a:xfrm>
            <a:off x="1234232" y="3037086"/>
            <a:ext cx="1091037" cy="4370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IT strategy</a:t>
            </a:r>
          </a:p>
        </p:txBody>
      </p:sp>
      <p:sp>
        <p:nvSpPr>
          <p:cNvPr id="21" name="Shape 196">
            <a:extLst>
              <a:ext uri="{FF2B5EF4-FFF2-40B4-BE49-F238E27FC236}">
                <a16:creationId xmlns:a16="http://schemas.microsoft.com/office/drawing/2014/main" id="{3A1AEF67-75FF-5C43-AE95-15B6CA580D2C}"/>
              </a:ext>
            </a:extLst>
          </p:cNvPr>
          <p:cNvSpPr/>
          <p:nvPr/>
        </p:nvSpPr>
        <p:spPr>
          <a:xfrm>
            <a:off x="3989399" y="2953235"/>
            <a:ext cx="1016803" cy="60939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Web</a:t>
            </a: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lang="en-GB" sz="1400" dirty="0">
                <a:solidFill>
                  <a:srgbClr val="FFFFFF"/>
                </a:solidFill>
                <a:latin typeface="Roboto Light" panose="02000000000000000000" pitchFamily="2" charset="0"/>
                <a:ea typeface="Roboto Light" panose="02000000000000000000" pitchFamily="2" charset="0"/>
                <a:cs typeface="Roboto-Light"/>
                <a:sym typeface="Roboto-Light"/>
              </a:rPr>
              <a:t>e</a:t>
            </a:r>
            <a:r>
              <a:rPr lang="en-GB" sz="1400" kern="0" dirty="0">
                <a:solidFill>
                  <a:srgbClr val="FFFFFF"/>
                </a:solidFill>
                <a:latin typeface="Roboto Light" panose="02000000000000000000" pitchFamily="2" charset="0"/>
                <a:ea typeface="Roboto Light" panose="02000000000000000000" pitchFamily="2" charset="0"/>
                <a:cs typeface="Roboto-Light"/>
                <a:sym typeface="Roboto-Light"/>
              </a:rPr>
              <a:t>ngineering</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22" name="Shape 200">
            <a:extLst>
              <a:ext uri="{FF2B5EF4-FFF2-40B4-BE49-F238E27FC236}">
                <a16:creationId xmlns:a16="http://schemas.microsoft.com/office/drawing/2014/main" id="{132B0FEA-D8CF-494A-8F73-DB51D2176CF4}"/>
              </a:ext>
            </a:extLst>
          </p:cNvPr>
          <p:cNvSpPr/>
          <p:nvPr/>
        </p:nvSpPr>
        <p:spPr>
          <a:xfrm>
            <a:off x="4076803" y="4127999"/>
            <a:ext cx="997032" cy="4382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Internet of </a:t>
            </a: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lang="en-GB" sz="1400" kern="0" dirty="0">
                <a:solidFill>
                  <a:srgbClr val="FFFFFF"/>
                </a:solidFill>
                <a:latin typeface="Roboto Light" panose="02000000000000000000" pitchFamily="2" charset="0"/>
                <a:ea typeface="Roboto Light" panose="02000000000000000000" pitchFamily="2" charset="0"/>
                <a:cs typeface="Roboto-Light"/>
                <a:sym typeface="Roboto-Light"/>
              </a:rPr>
              <a:t>Things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23" name="Shape 202">
            <a:extLst>
              <a:ext uri="{FF2B5EF4-FFF2-40B4-BE49-F238E27FC236}">
                <a16:creationId xmlns:a16="http://schemas.microsoft.com/office/drawing/2014/main" id="{EED2550B-D902-8E4D-9433-6498E1B4C57B}"/>
              </a:ext>
            </a:extLst>
          </p:cNvPr>
          <p:cNvSpPr/>
          <p:nvPr/>
        </p:nvSpPr>
        <p:spPr>
          <a:xfrm>
            <a:off x="5629295" y="3387162"/>
            <a:ext cx="1323124" cy="6093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Mobile</a:t>
            </a: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lang="en-GB" sz="1400" kern="0">
                <a:solidFill>
                  <a:srgbClr val="FFFFFF"/>
                </a:solidFill>
                <a:latin typeface="Roboto Light" panose="02000000000000000000" pitchFamily="2" charset="0"/>
                <a:ea typeface="Roboto Light" panose="02000000000000000000" pitchFamily="2" charset="0"/>
                <a:cs typeface="Roboto-Light"/>
                <a:sym typeface="Roboto-Light"/>
              </a:rPr>
              <a:t>Engineering</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24" name="Shape 206">
            <a:extLst>
              <a:ext uri="{FF2B5EF4-FFF2-40B4-BE49-F238E27FC236}">
                <a16:creationId xmlns:a16="http://schemas.microsoft.com/office/drawing/2014/main" id="{B9E39C5E-982D-414B-8DDB-E9AC0E6BC75B}"/>
              </a:ext>
            </a:extLst>
          </p:cNvPr>
          <p:cNvSpPr/>
          <p:nvPr/>
        </p:nvSpPr>
        <p:spPr>
          <a:xfrm rot="9469837" flipH="1">
            <a:off x="6420032" y="2153139"/>
            <a:ext cx="1083519" cy="1085705"/>
          </a:xfrm>
          <a:custGeom>
            <a:avLst/>
            <a:gdLst>
              <a:gd name="connsiteX0" fmla="*/ 725 w 6521"/>
              <a:gd name="connsiteY0" fmla="*/ 21507 h 21901"/>
              <a:gd name="connsiteX1" fmla="*/ 725 w 6521"/>
              <a:gd name="connsiteY1" fmla="*/ 129 h 21901"/>
              <a:gd name="connsiteX2" fmla="*/ 6521 w 6521"/>
              <a:gd name="connsiteY2" fmla="*/ 12981 h 21901"/>
              <a:gd name="connsiteX3" fmla="*/ 725 w 6521"/>
              <a:gd name="connsiteY3" fmla="*/ 21507 h 21901"/>
              <a:gd name="connsiteX0" fmla="*/ 7819 w 16707"/>
              <a:gd name="connsiteY0" fmla="*/ 9784 h 9807"/>
              <a:gd name="connsiteX1" fmla="*/ 0 w 16707"/>
              <a:gd name="connsiteY1" fmla="*/ 4106 h 9807"/>
              <a:gd name="connsiteX2" fmla="*/ 7819 w 16707"/>
              <a:gd name="connsiteY2" fmla="*/ 23 h 9807"/>
              <a:gd name="connsiteX3" fmla="*/ 16707 w 16707"/>
              <a:gd name="connsiteY3" fmla="*/ 5891 h 9807"/>
              <a:gd name="connsiteX4" fmla="*/ 7819 w 16707"/>
              <a:gd name="connsiteY4" fmla="*/ 9784 h 9807"/>
              <a:gd name="connsiteX0" fmla="*/ 2030 w 10000"/>
              <a:gd name="connsiteY0" fmla="*/ 8744 h 8785"/>
              <a:gd name="connsiteX1" fmla="*/ 0 w 10000"/>
              <a:gd name="connsiteY1" fmla="*/ 4187 h 8785"/>
              <a:gd name="connsiteX2" fmla="*/ 4680 w 10000"/>
              <a:gd name="connsiteY2" fmla="*/ 23 h 8785"/>
              <a:gd name="connsiteX3" fmla="*/ 10000 w 10000"/>
              <a:gd name="connsiteY3" fmla="*/ 6007 h 8785"/>
              <a:gd name="connsiteX4" fmla="*/ 2030 w 10000"/>
              <a:gd name="connsiteY4" fmla="*/ 8744 h 8785"/>
              <a:gd name="connsiteX0" fmla="*/ 2030 w 10365"/>
              <a:gd name="connsiteY0" fmla="*/ 9933 h 9939"/>
              <a:gd name="connsiteX1" fmla="*/ 0 w 10365"/>
              <a:gd name="connsiteY1" fmla="*/ 4746 h 9939"/>
              <a:gd name="connsiteX2" fmla="*/ 4680 w 10365"/>
              <a:gd name="connsiteY2" fmla="*/ 6 h 9939"/>
              <a:gd name="connsiteX3" fmla="*/ 10365 w 10365"/>
              <a:gd name="connsiteY3" fmla="*/ 5682 h 9939"/>
              <a:gd name="connsiteX4" fmla="*/ 2030 w 10365"/>
              <a:gd name="connsiteY4" fmla="*/ 9933 h 9939"/>
              <a:gd name="connsiteX0" fmla="*/ 1959 w 10000"/>
              <a:gd name="connsiteY0" fmla="*/ 9608 h 9614"/>
              <a:gd name="connsiteX1" fmla="*/ 0 w 10000"/>
              <a:gd name="connsiteY1" fmla="*/ 4389 h 9614"/>
              <a:gd name="connsiteX2" fmla="*/ 5542 w 10000"/>
              <a:gd name="connsiteY2" fmla="*/ 7 h 9614"/>
              <a:gd name="connsiteX3" fmla="*/ 10000 w 10000"/>
              <a:gd name="connsiteY3" fmla="*/ 5331 h 9614"/>
              <a:gd name="connsiteX4" fmla="*/ 1959 w 10000"/>
              <a:gd name="connsiteY4" fmla="*/ 9608 h 9614"/>
              <a:gd name="connsiteX0" fmla="*/ 1959 w 10000"/>
              <a:gd name="connsiteY0" fmla="*/ 10679 h 10686"/>
              <a:gd name="connsiteX1" fmla="*/ 0 w 10000"/>
              <a:gd name="connsiteY1" fmla="*/ 5250 h 10686"/>
              <a:gd name="connsiteX2" fmla="*/ 5360 w 10000"/>
              <a:gd name="connsiteY2" fmla="*/ 5 h 10686"/>
              <a:gd name="connsiteX3" fmla="*/ 10000 w 10000"/>
              <a:gd name="connsiteY3" fmla="*/ 6230 h 10686"/>
              <a:gd name="connsiteX4" fmla="*/ 1959 w 10000"/>
              <a:gd name="connsiteY4" fmla="*/ 10679 h 10686"/>
              <a:gd name="connsiteX0" fmla="*/ 1901 w 9942"/>
              <a:gd name="connsiteY0" fmla="*/ 10675 h 10676"/>
              <a:gd name="connsiteX1" fmla="*/ 0 w 9942"/>
              <a:gd name="connsiteY1" fmla="*/ 5817 h 10676"/>
              <a:gd name="connsiteX2" fmla="*/ 5302 w 9942"/>
              <a:gd name="connsiteY2" fmla="*/ 1 h 10676"/>
              <a:gd name="connsiteX3" fmla="*/ 9942 w 9942"/>
              <a:gd name="connsiteY3" fmla="*/ 6226 h 10676"/>
              <a:gd name="connsiteX4" fmla="*/ 1901 w 9942"/>
              <a:gd name="connsiteY4" fmla="*/ 10675 h 1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676" extrusionOk="0">
                <a:moveTo>
                  <a:pt x="1901" y="10675"/>
                </a:moveTo>
                <a:cubicBezTo>
                  <a:pt x="244" y="10607"/>
                  <a:pt x="0" y="7795"/>
                  <a:pt x="0" y="5817"/>
                </a:cubicBezTo>
                <a:cubicBezTo>
                  <a:pt x="0" y="3842"/>
                  <a:pt x="3645" y="-67"/>
                  <a:pt x="5302" y="1"/>
                </a:cubicBezTo>
                <a:cubicBezTo>
                  <a:pt x="6959" y="69"/>
                  <a:pt x="9942" y="4249"/>
                  <a:pt x="9942" y="6226"/>
                </a:cubicBezTo>
                <a:cubicBezTo>
                  <a:pt x="9942" y="8201"/>
                  <a:pt x="3558" y="10743"/>
                  <a:pt x="1901" y="10675"/>
                </a:cubicBezTo>
                <a:close/>
              </a:path>
            </a:pathLst>
          </a:custGeom>
          <a:solidFill>
            <a:srgbClr val="92CA70">
              <a:alpha val="69804"/>
            </a:srgbClr>
          </a:solidFill>
          <a:ln w="12700">
            <a:miter lim="400000"/>
          </a:ln>
          <a:effectLst>
            <a:outerShdw blurRad="114300" dist="85949" dir="5400000" rotWithShape="0">
              <a:srgbClr val="000000">
                <a:alpha val="36259"/>
              </a:srgbClr>
            </a:outerShdw>
          </a:effectLst>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latin typeface="Kievit Slab Offc"/>
                <a:ea typeface="Kievit Slab Offc"/>
                <a:cs typeface="Kievit Slab Offc"/>
                <a:sym typeface="Kievit Slab Offc"/>
              </a:defRPr>
            </a:pPr>
            <a:endParaRPr kumimoji="0" lang="en-GB" sz="1800" b="0" i="0" u="none" strike="noStrike" kern="0" cap="none" spc="0" normalizeH="0" baseline="0" noProof="0" dirty="0">
              <a:ln>
                <a:noFill/>
              </a:ln>
              <a:solidFill>
                <a:srgbClr val="FFFFFF"/>
              </a:solidFill>
              <a:effectLst/>
              <a:uLnTx/>
              <a:uFillTx/>
              <a:latin typeface="Kievit Slab Offc"/>
              <a:ea typeface="Kievit Slab Offc"/>
              <a:cs typeface="Kievit Slab Offc"/>
              <a:sym typeface="Kievit Slab Offc"/>
            </a:endParaRPr>
          </a:p>
        </p:txBody>
      </p:sp>
      <p:sp>
        <p:nvSpPr>
          <p:cNvPr id="25" name="Shape 207">
            <a:extLst>
              <a:ext uri="{FF2B5EF4-FFF2-40B4-BE49-F238E27FC236}">
                <a16:creationId xmlns:a16="http://schemas.microsoft.com/office/drawing/2014/main" id="{3F7798C8-A0AB-904D-93E5-E4A4A522C5C1}"/>
              </a:ext>
            </a:extLst>
          </p:cNvPr>
          <p:cNvSpPr/>
          <p:nvPr/>
        </p:nvSpPr>
        <p:spPr>
          <a:xfrm>
            <a:off x="6310529" y="2204864"/>
            <a:ext cx="1116127" cy="6105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US" sz="140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US" sz="140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Test a</a:t>
            </a:r>
            <a:r>
              <a:rPr lang="en-US" sz="1400" kern="0">
                <a:solidFill>
                  <a:srgbClr val="FFFFFF"/>
                </a:solidFill>
                <a:latin typeface="Roboto Light" panose="02000000000000000000" pitchFamily="2" charset="0"/>
                <a:ea typeface="Roboto Light" panose="02000000000000000000" pitchFamily="2" charset="0"/>
                <a:cs typeface="Roboto-Light"/>
                <a:sym typeface="Roboto-Light"/>
              </a:rPr>
              <a:t>utomation</a:t>
            </a:r>
            <a:endParaRPr kumimoji="0" lang="en-US" sz="140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26" name="Shape 208">
            <a:extLst>
              <a:ext uri="{FF2B5EF4-FFF2-40B4-BE49-F238E27FC236}">
                <a16:creationId xmlns:a16="http://schemas.microsoft.com/office/drawing/2014/main" id="{24D415F3-4609-D24C-A0AC-02B859574679}"/>
              </a:ext>
            </a:extLst>
          </p:cNvPr>
          <p:cNvSpPr/>
          <p:nvPr/>
        </p:nvSpPr>
        <p:spPr>
          <a:xfrm rot="14696324" flipH="1">
            <a:off x="7562206" y="2298098"/>
            <a:ext cx="980812" cy="1257678"/>
          </a:xfrm>
          <a:custGeom>
            <a:avLst/>
            <a:gdLst>
              <a:gd name="connsiteX0" fmla="*/ 5378 w 9710"/>
              <a:gd name="connsiteY0" fmla="*/ 20759 h 20760"/>
              <a:gd name="connsiteX1" fmla="*/ 3384 w 9710"/>
              <a:gd name="connsiteY1" fmla="*/ 0 h 20760"/>
              <a:gd name="connsiteX2" fmla="*/ 5378 w 9710"/>
              <a:gd name="connsiteY2" fmla="*/ 20759 h 20760"/>
              <a:gd name="connsiteX0" fmla="*/ 5973 w 6116"/>
              <a:gd name="connsiteY0" fmla="*/ 10108 h 10217"/>
              <a:gd name="connsiteX1" fmla="*/ 25 w 6116"/>
              <a:gd name="connsiteY1" fmla="*/ 5111 h 10217"/>
              <a:gd name="connsiteX2" fmla="*/ 3919 w 6116"/>
              <a:gd name="connsiteY2" fmla="*/ 108 h 10217"/>
              <a:gd name="connsiteX3" fmla="*/ 5973 w 6116"/>
              <a:gd name="connsiteY3" fmla="*/ 10108 h 10217"/>
              <a:gd name="connsiteX0" fmla="*/ 9774 w 15948"/>
              <a:gd name="connsiteY0" fmla="*/ 9788 h 9788"/>
              <a:gd name="connsiteX1" fmla="*/ 49 w 15948"/>
              <a:gd name="connsiteY1" fmla="*/ 4897 h 9788"/>
              <a:gd name="connsiteX2" fmla="*/ 6416 w 15948"/>
              <a:gd name="connsiteY2" fmla="*/ 1 h 9788"/>
              <a:gd name="connsiteX3" fmla="*/ 15896 w 15948"/>
              <a:gd name="connsiteY3" fmla="*/ 5242 h 9788"/>
              <a:gd name="connsiteX4" fmla="*/ 9774 w 15948"/>
              <a:gd name="connsiteY4" fmla="*/ 9788 h 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8" h="9788" extrusionOk="0">
                <a:moveTo>
                  <a:pt x="9774" y="9788"/>
                </a:moveTo>
                <a:cubicBezTo>
                  <a:pt x="7133" y="9731"/>
                  <a:pt x="608" y="6528"/>
                  <a:pt x="49" y="4897"/>
                </a:cubicBezTo>
                <a:cubicBezTo>
                  <a:pt x="-510" y="3267"/>
                  <a:pt x="3775" y="-56"/>
                  <a:pt x="6416" y="1"/>
                </a:cubicBezTo>
                <a:cubicBezTo>
                  <a:pt x="9057" y="59"/>
                  <a:pt x="15336" y="3611"/>
                  <a:pt x="15896" y="5242"/>
                </a:cubicBezTo>
                <a:cubicBezTo>
                  <a:pt x="16456" y="6873"/>
                  <a:pt x="12415" y="9846"/>
                  <a:pt x="9774" y="9788"/>
                </a:cubicBezTo>
                <a:close/>
              </a:path>
            </a:pathLst>
          </a:custGeom>
          <a:solidFill>
            <a:srgbClr val="92CA70">
              <a:alpha val="69804"/>
            </a:srgbClr>
          </a:solidFill>
          <a:ln w="12700">
            <a:miter lim="400000"/>
          </a:ln>
          <a:effectLst>
            <a:outerShdw blurRad="114300" dist="85949" dir="5400000" rotWithShape="0">
              <a:srgbClr val="000000">
                <a:alpha val="36259"/>
              </a:srgbClr>
            </a:outerShdw>
          </a:effectLst>
        </p:spPr>
        <p:txBody>
          <a:bodyPr lIns="45719" rIns="45719" anchor="ctr"/>
          <a:lstStyle/>
          <a:p>
            <a:pPr algn="ctr"/>
            <a:endParaRPr lang="en-GB" kern="0" dirty="0">
              <a:solidFill>
                <a:srgbClr val="FFFFFF"/>
              </a:solidFill>
              <a:latin typeface="Kievit Slab Offc"/>
              <a:ea typeface="Kievit Slab Offc"/>
              <a:cs typeface="Kievit Slab Offc"/>
              <a:sym typeface="Kievit Slab Offc"/>
            </a:endParaRPr>
          </a:p>
        </p:txBody>
      </p:sp>
      <p:sp>
        <p:nvSpPr>
          <p:cNvPr id="27" name="Shape 209">
            <a:extLst>
              <a:ext uri="{FF2B5EF4-FFF2-40B4-BE49-F238E27FC236}">
                <a16:creationId xmlns:a16="http://schemas.microsoft.com/office/drawing/2014/main" id="{8A7831DF-805F-6341-9BA1-1BE055010A9D}"/>
              </a:ext>
            </a:extLst>
          </p:cNvPr>
          <p:cNvSpPr/>
          <p:nvPr/>
        </p:nvSpPr>
        <p:spPr>
          <a:xfrm>
            <a:off x="7217388" y="2704420"/>
            <a:ext cx="1620183" cy="4381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Test management</a:t>
            </a:r>
          </a:p>
        </p:txBody>
      </p:sp>
      <p:sp>
        <p:nvSpPr>
          <p:cNvPr id="28" name="Shape 211">
            <a:extLst>
              <a:ext uri="{FF2B5EF4-FFF2-40B4-BE49-F238E27FC236}">
                <a16:creationId xmlns:a16="http://schemas.microsoft.com/office/drawing/2014/main" id="{9C77D200-D3D7-3945-8339-962496CFEC2A}"/>
              </a:ext>
            </a:extLst>
          </p:cNvPr>
          <p:cNvSpPr/>
          <p:nvPr/>
        </p:nvSpPr>
        <p:spPr>
          <a:xfrm>
            <a:off x="6864858" y="3395320"/>
            <a:ext cx="1323124" cy="6197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Test consulting</a:t>
            </a:r>
          </a:p>
        </p:txBody>
      </p:sp>
      <p:sp>
        <p:nvSpPr>
          <p:cNvPr id="29" name="Shape 198">
            <a:extLst>
              <a:ext uri="{FF2B5EF4-FFF2-40B4-BE49-F238E27FC236}">
                <a16:creationId xmlns:a16="http://schemas.microsoft.com/office/drawing/2014/main" id="{915FCA20-3594-4349-B702-28F32EAEC3F1}"/>
              </a:ext>
            </a:extLst>
          </p:cNvPr>
          <p:cNvSpPr/>
          <p:nvPr/>
        </p:nvSpPr>
        <p:spPr>
          <a:xfrm>
            <a:off x="5939273" y="4206537"/>
            <a:ext cx="1150911" cy="60939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Enterprise</a:t>
            </a:r>
            <a:b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Applications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30" name="Shape 189">
            <a:extLst>
              <a:ext uri="{FF2B5EF4-FFF2-40B4-BE49-F238E27FC236}">
                <a16:creationId xmlns:a16="http://schemas.microsoft.com/office/drawing/2014/main" id="{8626158C-3DBF-2246-AF29-EEE42D3E9527}"/>
              </a:ext>
            </a:extLst>
          </p:cNvPr>
          <p:cNvSpPr/>
          <p:nvPr/>
        </p:nvSpPr>
        <p:spPr>
          <a:xfrm rot="21011104" flipH="1">
            <a:off x="2244439" y="4212023"/>
            <a:ext cx="1069189" cy="971151"/>
          </a:xfrm>
          <a:custGeom>
            <a:avLst/>
            <a:gdLst>
              <a:gd name="connsiteX0" fmla="*/ 0 w 3119"/>
              <a:gd name="connsiteY0" fmla="*/ 17565 h 17565"/>
              <a:gd name="connsiteX1" fmla="*/ 2544 w 3119"/>
              <a:gd name="connsiteY1" fmla="*/ 0 h 17565"/>
              <a:gd name="connsiteX2" fmla="*/ 0 w 3119"/>
              <a:gd name="connsiteY2" fmla="*/ 17565 h 17565"/>
              <a:gd name="connsiteX0" fmla="*/ 0 w 12351"/>
              <a:gd name="connsiteY0" fmla="*/ 10357 h 10357"/>
              <a:gd name="connsiteX1" fmla="*/ 12351 w 12351"/>
              <a:gd name="connsiteY1" fmla="*/ 0 h 10357"/>
              <a:gd name="connsiteX2" fmla="*/ 0 w 12351"/>
              <a:gd name="connsiteY2" fmla="*/ 10357 h 10357"/>
              <a:gd name="connsiteX0" fmla="*/ 12714 w 30154"/>
              <a:gd name="connsiteY0" fmla="*/ 10357 h 11631"/>
              <a:gd name="connsiteX1" fmla="*/ 25065 w 30154"/>
              <a:gd name="connsiteY1" fmla="*/ 0 h 11631"/>
              <a:gd name="connsiteX2" fmla="*/ 12714 w 30154"/>
              <a:gd name="connsiteY2" fmla="*/ 10357 h 11631"/>
              <a:gd name="connsiteX0" fmla="*/ 10955 w 23509"/>
              <a:gd name="connsiteY0" fmla="*/ 10456 h 10583"/>
              <a:gd name="connsiteX1" fmla="*/ 306 w 23509"/>
              <a:gd name="connsiteY1" fmla="*/ 5510 h 10583"/>
              <a:gd name="connsiteX2" fmla="*/ 23306 w 23509"/>
              <a:gd name="connsiteY2" fmla="*/ 99 h 10583"/>
              <a:gd name="connsiteX3" fmla="*/ 10955 w 23509"/>
              <a:gd name="connsiteY3" fmla="*/ 10456 h 10583"/>
              <a:gd name="connsiteX0" fmla="*/ 10981 w 29394"/>
              <a:gd name="connsiteY0" fmla="*/ 10383 h 10449"/>
              <a:gd name="connsiteX1" fmla="*/ 332 w 29394"/>
              <a:gd name="connsiteY1" fmla="*/ 5437 h 10449"/>
              <a:gd name="connsiteX2" fmla="*/ 23332 w 29394"/>
              <a:gd name="connsiteY2" fmla="*/ 26 h 10449"/>
              <a:gd name="connsiteX3" fmla="*/ 28695 w 29394"/>
              <a:gd name="connsiteY3" fmla="*/ 7731 h 10449"/>
              <a:gd name="connsiteX4" fmla="*/ 10981 w 29394"/>
              <a:gd name="connsiteY4" fmla="*/ 10383 h 10449"/>
              <a:gd name="connsiteX0" fmla="*/ 10981 w 28972"/>
              <a:gd name="connsiteY0" fmla="*/ 10739 h 10805"/>
              <a:gd name="connsiteX1" fmla="*/ 332 w 28972"/>
              <a:gd name="connsiteY1" fmla="*/ 5793 h 10805"/>
              <a:gd name="connsiteX2" fmla="*/ 16088 w 28972"/>
              <a:gd name="connsiteY2" fmla="*/ 23 h 10805"/>
              <a:gd name="connsiteX3" fmla="*/ 28695 w 28972"/>
              <a:gd name="connsiteY3" fmla="*/ 8087 h 10805"/>
              <a:gd name="connsiteX4" fmla="*/ 10981 w 28972"/>
              <a:gd name="connsiteY4" fmla="*/ 10739 h 10805"/>
              <a:gd name="connsiteX0" fmla="*/ 11019 w 35179"/>
              <a:gd name="connsiteY0" fmla="*/ 10721 h 10729"/>
              <a:gd name="connsiteX1" fmla="*/ 370 w 35179"/>
              <a:gd name="connsiteY1" fmla="*/ 5775 h 10729"/>
              <a:gd name="connsiteX2" fmla="*/ 16126 w 35179"/>
              <a:gd name="connsiteY2" fmla="*/ 5 h 10729"/>
              <a:gd name="connsiteX3" fmla="*/ 34989 w 35179"/>
              <a:gd name="connsiteY3" fmla="*/ 6783 h 10729"/>
              <a:gd name="connsiteX4" fmla="*/ 11019 w 35179"/>
              <a:gd name="connsiteY4" fmla="*/ 10721 h 10729"/>
              <a:gd name="connsiteX0" fmla="*/ 12423 w 36586"/>
              <a:gd name="connsiteY0" fmla="*/ 10722 h 10733"/>
              <a:gd name="connsiteX1" fmla="*/ 325 w 36586"/>
              <a:gd name="connsiteY1" fmla="*/ 5609 h 10733"/>
              <a:gd name="connsiteX2" fmla="*/ 17530 w 36586"/>
              <a:gd name="connsiteY2" fmla="*/ 6 h 10733"/>
              <a:gd name="connsiteX3" fmla="*/ 36393 w 36586"/>
              <a:gd name="connsiteY3" fmla="*/ 6784 h 10733"/>
              <a:gd name="connsiteX4" fmla="*/ 12423 w 36586"/>
              <a:gd name="connsiteY4" fmla="*/ 10722 h 10733"/>
              <a:gd name="connsiteX0" fmla="*/ 12423 w 36645"/>
              <a:gd name="connsiteY0" fmla="*/ 8750 h 8761"/>
              <a:gd name="connsiteX1" fmla="*/ 325 w 36645"/>
              <a:gd name="connsiteY1" fmla="*/ 3637 h 8761"/>
              <a:gd name="connsiteX2" fmla="*/ 21415 w 36645"/>
              <a:gd name="connsiteY2" fmla="*/ 13 h 8761"/>
              <a:gd name="connsiteX3" fmla="*/ 36393 w 36645"/>
              <a:gd name="connsiteY3" fmla="*/ 4812 h 8761"/>
              <a:gd name="connsiteX4" fmla="*/ 12423 w 36645"/>
              <a:gd name="connsiteY4" fmla="*/ 8750 h 8761"/>
              <a:gd name="connsiteX0" fmla="*/ 3386 w 9100"/>
              <a:gd name="connsiteY0" fmla="*/ 9981 h 9987"/>
              <a:gd name="connsiteX1" fmla="*/ 85 w 9100"/>
              <a:gd name="connsiteY1" fmla="*/ 4145 h 9987"/>
              <a:gd name="connsiteX2" fmla="*/ 5840 w 9100"/>
              <a:gd name="connsiteY2" fmla="*/ 9 h 9987"/>
              <a:gd name="connsiteX3" fmla="*/ 9012 w 9100"/>
              <a:gd name="connsiteY3" fmla="*/ 5127 h 9987"/>
              <a:gd name="connsiteX4" fmla="*/ 3386 w 9100"/>
              <a:gd name="connsiteY4" fmla="*/ 9981 h 9987"/>
              <a:gd name="connsiteX0" fmla="*/ 2587 w 10054"/>
              <a:gd name="connsiteY0" fmla="*/ 8613 h 8624"/>
              <a:gd name="connsiteX1" fmla="*/ 147 w 10054"/>
              <a:gd name="connsiteY1" fmla="*/ 4150 h 8624"/>
              <a:gd name="connsiteX2" fmla="*/ 6472 w 10054"/>
              <a:gd name="connsiteY2" fmla="*/ 9 h 8624"/>
              <a:gd name="connsiteX3" fmla="*/ 9957 w 10054"/>
              <a:gd name="connsiteY3" fmla="*/ 5134 h 8624"/>
              <a:gd name="connsiteX4" fmla="*/ 2587 w 10054"/>
              <a:gd name="connsiteY4" fmla="*/ 8613 h 8624"/>
              <a:gd name="connsiteX0" fmla="*/ 3394 w 9957"/>
              <a:gd name="connsiteY0" fmla="*/ 11002 h 11010"/>
              <a:gd name="connsiteX1" fmla="*/ 103 w 9957"/>
              <a:gd name="connsiteY1" fmla="*/ 4812 h 11010"/>
              <a:gd name="connsiteX2" fmla="*/ 6394 w 9957"/>
              <a:gd name="connsiteY2" fmla="*/ 10 h 11010"/>
              <a:gd name="connsiteX3" fmla="*/ 9861 w 9957"/>
              <a:gd name="connsiteY3" fmla="*/ 5953 h 11010"/>
              <a:gd name="connsiteX4" fmla="*/ 3394 w 9957"/>
              <a:gd name="connsiteY4" fmla="*/ 11002 h 11010"/>
              <a:gd name="connsiteX0" fmla="*/ 3410 w 10336"/>
              <a:gd name="connsiteY0" fmla="*/ 9985 h 9985"/>
              <a:gd name="connsiteX1" fmla="*/ 104 w 10336"/>
              <a:gd name="connsiteY1" fmla="*/ 4363 h 9985"/>
              <a:gd name="connsiteX2" fmla="*/ 6423 w 10336"/>
              <a:gd name="connsiteY2" fmla="*/ 1 h 9985"/>
              <a:gd name="connsiteX3" fmla="*/ 10248 w 10336"/>
              <a:gd name="connsiteY3" fmla="*/ 4451 h 9985"/>
              <a:gd name="connsiteX4" fmla="*/ 3410 w 10336"/>
              <a:gd name="connsiteY4" fmla="*/ 9985 h 9985"/>
              <a:gd name="connsiteX0" fmla="*/ 2731 w 10028"/>
              <a:gd name="connsiteY0" fmla="*/ 9158 h 9158"/>
              <a:gd name="connsiteX1" fmla="*/ 129 w 10028"/>
              <a:gd name="connsiteY1" fmla="*/ 4370 h 9158"/>
              <a:gd name="connsiteX2" fmla="*/ 6242 w 10028"/>
              <a:gd name="connsiteY2" fmla="*/ 1 h 9158"/>
              <a:gd name="connsiteX3" fmla="*/ 9943 w 10028"/>
              <a:gd name="connsiteY3" fmla="*/ 4458 h 9158"/>
              <a:gd name="connsiteX4" fmla="*/ 2731 w 10028"/>
              <a:gd name="connsiteY4" fmla="*/ 9158 h 9158"/>
              <a:gd name="connsiteX0" fmla="*/ 3460 w 9966"/>
              <a:gd name="connsiteY0" fmla="*/ 10742 h 10742"/>
              <a:gd name="connsiteX1" fmla="*/ 95 w 9966"/>
              <a:gd name="connsiteY1" fmla="*/ 4772 h 10742"/>
              <a:gd name="connsiteX2" fmla="*/ 6191 w 9966"/>
              <a:gd name="connsiteY2" fmla="*/ 1 h 10742"/>
              <a:gd name="connsiteX3" fmla="*/ 9881 w 9966"/>
              <a:gd name="connsiteY3" fmla="*/ 4868 h 10742"/>
              <a:gd name="connsiteX4" fmla="*/ 3460 w 9966"/>
              <a:gd name="connsiteY4" fmla="*/ 10742 h 10742"/>
              <a:gd name="connsiteX0" fmla="*/ 3467 w 9008"/>
              <a:gd name="connsiteY0" fmla="*/ 10002 h 10005"/>
              <a:gd name="connsiteX1" fmla="*/ 90 w 9008"/>
              <a:gd name="connsiteY1" fmla="*/ 4444 h 10005"/>
              <a:gd name="connsiteX2" fmla="*/ 6207 w 9008"/>
              <a:gd name="connsiteY2" fmla="*/ 3 h 10005"/>
              <a:gd name="connsiteX3" fmla="*/ 8892 w 9008"/>
              <a:gd name="connsiteY3" fmla="*/ 5140 h 10005"/>
              <a:gd name="connsiteX4" fmla="*/ 3467 w 9008"/>
              <a:gd name="connsiteY4" fmla="*/ 10002 h 10005"/>
              <a:gd name="connsiteX0" fmla="*/ 3850 w 10308"/>
              <a:gd name="connsiteY0" fmla="*/ 9995 h 9995"/>
              <a:gd name="connsiteX1" fmla="*/ 101 w 10308"/>
              <a:gd name="connsiteY1" fmla="*/ 4440 h 9995"/>
              <a:gd name="connsiteX2" fmla="*/ 6892 w 10308"/>
              <a:gd name="connsiteY2" fmla="*/ 1 h 9995"/>
              <a:gd name="connsiteX3" fmla="*/ 10191 w 10308"/>
              <a:gd name="connsiteY3" fmla="*/ 4556 h 9995"/>
              <a:gd name="connsiteX4" fmla="*/ 3850 w 10308"/>
              <a:gd name="connsiteY4" fmla="*/ 9995 h 9995"/>
              <a:gd name="connsiteX0" fmla="*/ 2491 w 10066"/>
              <a:gd name="connsiteY0" fmla="*/ 9621 h 9621"/>
              <a:gd name="connsiteX1" fmla="*/ 164 w 10066"/>
              <a:gd name="connsiteY1" fmla="*/ 4442 h 9621"/>
              <a:gd name="connsiteX2" fmla="*/ 6752 w 10066"/>
              <a:gd name="connsiteY2" fmla="*/ 1 h 9621"/>
              <a:gd name="connsiteX3" fmla="*/ 9952 w 10066"/>
              <a:gd name="connsiteY3" fmla="*/ 4558 h 9621"/>
              <a:gd name="connsiteX4" fmla="*/ 2491 w 10066"/>
              <a:gd name="connsiteY4" fmla="*/ 9621 h 9621"/>
              <a:gd name="connsiteX0" fmla="*/ 2851 w 9973"/>
              <a:gd name="connsiteY0" fmla="*/ 9241 h 9241"/>
              <a:gd name="connsiteX1" fmla="*/ 136 w 9973"/>
              <a:gd name="connsiteY1" fmla="*/ 4617 h 9241"/>
              <a:gd name="connsiteX2" fmla="*/ 6681 w 9973"/>
              <a:gd name="connsiteY2" fmla="*/ 1 h 9241"/>
              <a:gd name="connsiteX3" fmla="*/ 9860 w 9973"/>
              <a:gd name="connsiteY3" fmla="*/ 4738 h 9241"/>
              <a:gd name="connsiteX4" fmla="*/ 2851 w 9973"/>
              <a:gd name="connsiteY4" fmla="*/ 9241 h 9241"/>
              <a:gd name="connsiteX0" fmla="*/ 2859 w 10000"/>
              <a:gd name="connsiteY0" fmla="*/ 10850 h 10850"/>
              <a:gd name="connsiteX1" fmla="*/ 136 w 10000"/>
              <a:gd name="connsiteY1" fmla="*/ 4996 h 10850"/>
              <a:gd name="connsiteX2" fmla="*/ 6699 w 10000"/>
              <a:gd name="connsiteY2" fmla="*/ 1 h 10850"/>
              <a:gd name="connsiteX3" fmla="*/ 9887 w 10000"/>
              <a:gd name="connsiteY3" fmla="*/ 5127 h 10850"/>
              <a:gd name="connsiteX4" fmla="*/ 2859 w 10000"/>
              <a:gd name="connsiteY4" fmla="*/ 10850 h 1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850" extrusionOk="0">
                <a:moveTo>
                  <a:pt x="2859" y="10850"/>
                </a:moveTo>
                <a:cubicBezTo>
                  <a:pt x="1232" y="10828"/>
                  <a:pt x="-503" y="7375"/>
                  <a:pt x="136" y="4996"/>
                </a:cubicBezTo>
                <a:cubicBezTo>
                  <a:pt x="778" y="2617"/>
                  <a:pt x="5073" y="-21"/>
                  <a:pt x="6699" y="1"/>
                </a:cubicBezTo>
                <a:cubicBezTo>
                  <a:pt x="8324" y="23"/>
                  <a:pt x="10528" y="2745"/>
                  <a:pt x="9887" y="5127"/>
                </a:cubicBezTo>
                <a:cubicBezTo>
                  <a:pt x="9248" y="7505"/>
                  <a:pt x="4484" y="10872"/>
                  <a:pt x="2859" y="10850"/>
                </a:cubicBezTo>
                <a:close/>
              </a:path>
            </a:pathLst>
          </a:custGeom>
          <a:solidFill>
            <a:schemeClr val="tx2">
              <a:lumMod val="60000"/>
              <a:lumOff val="40000"/>
              <a:alpha val="64706"/>
            </a:schemeClr>
          </a:solidFill>
          <a:ln w="12700">
            <a:miter lim="400000"/>
          </a:ln>
          <a:effectLst>
            <a:outerShdw blurRad="114300" dist="85949" dir="5400000" rotWithShape="0">
              <a:srgbClr val="000000">
                <a:alpha val="36259"/>
              </a:srgbClr>
            </a:outerShdw>
          </a:effectLst>
        </p:spPr>
        <p:txBody>
          <a:bodyPr lIns="45719" rIns="45719" anchor="ctr"/>
          <a:lstStyle/>
          <a:p>
            <a:pPr algn="ctr"/>
            <a:endParaRPr lang="en-GB" kern="0" dirty="0">
              <a:solidFill>
                <a:srgbClr val="FFFFFF"/>
              </a:solidFill>
              <a:latin typeface="Kievit Slab Offc"/>
              <a:ea typeface="Kievit Slab Offc"/>
              <a:cs typeface="Kievit Slab Offc"/>
              <a:sym typeface="Kievit Slab Offc"/>
            </a:endParaRPr>
          </a:p>
        </p:txBody>
      </p:sp>
      <p:sp>
        <p:nvSpPr>
          <p:cNvPr id="31" name="Shape 187">
            <a:extLst>
              <a:ext uri="{FF2B5EF4-FFF2-40B4-BE49-F238E27FC236}">
                <a16:creationId xmlns:a16="http://schemas.microsoft.com/office/drawing/2014/main" id="{E900793E-2044-5649-B487-E130C533EB94}"/>
              </a:ext>
            </a:extLst>
          </p:cNvPr>
          <p:cNvSpPr/>
          <p:nvPr/>
        </p:nvSpPr>
        <p:spPr>
          <a:xfrm rot="1297376">
            <a:off x="-376861" y="2796893"/>
            <a:ext cx="1980223" cy="221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ctr">
              <a:lnSpc>
                <a:spcPct val="80000"/>
              </a:lnSpc>
              <a:defRPr sz="1400">
                <a:solidFill>
                  <a:srgbClr val="002C53"/>
                </a:solidFill>
                <a:latin typeface="BradleyHand ITC"/>
                <a:ea typeface="BradleyHand ITC"/>
                <a:cs typeface="BradleyHand ITC"/>
                <a:sym typeface="BradleyHand ITC"/>
              </a:defRPr>
            </a:lvl1pPr>
          </a:lstStyle>
          <a:p>
            <a:r>
              <a:rPr lang="en-GB" sz="1600" dirty="0">
                <a:solidFill>
                  <a:schemeClr val="accent5"/>
                </a:solidFill>
              </a:rPr>
              <a:t>Consulting</a:t>
            </a:r>
          </a:p>
        </p:txBody>
      </p:sp>
      <p:sp>
        <p:nvSpPr>
          <p:cNvPr id="32" name="Shape 187">
            <a:extLst>
              <a:ext uri="{FF2B5EF4-FFF2-40B4-BE49-F238E27FC236}">
                <a16:creationId xmlns:a16="http://schemas.microsoft.com/office/drawing/2014/main" id="{DF9591ED-4009-B548-B3AE-887C4A8C05C8}"/>
              </a:ext>
            </a:extLst>
          </p:cNvPr>
          <p:cNvSpPr/>
          <p:nvPr/>
        </p:nvSpPr>
        <p:spPr>
          <a:xfrm rot="19618980">
            <a:off x="7714570" y="3217097"/>
            <a:ext cx="1980223" cy="3447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gn="ctr">
              <a:lnSpc>
                <a:spcPct val="80000"/>
              </a:lnSpc>
            </a:pPr>
            <a:r>
              <a:rPr lang="en-US" sz="1600">
                <a:solidFill>
                  <a:srgbClr val="2C0058"/>
                </a:solidFill>
                <a:latin typeface="BradleyHand ITC"/>
                <a:ea typeface="BradleyHand ITC"/>
                <a:cs typeface="BradleyHand ITC"/>
              </a:rPr>
              <a:t>Human </a:t>
            </a:r>
            <a:br>
              <a:rPr lang="en-US" sz="1600">
                <a:solidFill>
                  <a:srgbClr val="2C0058"/>
                </a:solidFill>
                <a:latin typeface="BradleyHand ITC"/>
                <a:ea typeface="BradleyHand ITC"/>
                <a:cs typeface="BradleyHand ITC"/>
              </a:rPr>
            </a:br>
            <a:r>
              <a:rPr lang="en-US" sz="1600">
                <a:solidFill>
                  <a:srgbClr val="2C0058"/>
                </a:solidFill>
                <a:latin typeface="BradleyHand ITC"/>
                <a:ea typeface="BradleyHand ITC"/>
                <a:cs typeface="BradleyHand ITC"/>
              </a:rPr>
              <a:t>centered</a:t>
            </a:r>
            <a:endParaRPr lang="en-US" sz="1600" dirty="0">
              <a:solidFill>
                <a:srgbClr val="2C0058"/>
              </a:solidFill>
              <a:latin typeface="BradleyHand ITC"/>
              <a:ea typeface="BradleyHand ITC"/>
              <a:cs typeface="BradleyHand ITC"/>
            </a:endParaRPr>
          </a:p>
        </p:txBody>
      </p:sp>
      <p:sp>
        <p:nvSpPr>
          <p:cNvPr id="33" name="Shape 187">
            <a:extLst>
              <a:ext uri="{FF2B5EF4-FFF2-40B4-BE49-F238E27FC236}">
                <a16:creationId xmlns:a16="http://schemas.microsoft.com/office/drawing/2014/main" id="{B589453E-F8EA-6F4A-8BC2-B1CA87F47230}"/>
              </a:ext>
            </a:extLst>
          </p:cNvPr>
          <p:cNvSpPr/>
          <p:nvPr/>
        </p:nvSpPr>
        <p:spPr>
          <a:xfrm rot="20658903">
            <a:off x="7908390" y="2279100"/>
            <a:ext cx="1685979" cy="30241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gn="ctr">
              <a:lnSpc>
                <a:spcPct val="80000"/>
              </a:lnSpc>
            </a:pPr>
            <a:r>
              <a:rPr lang="en-GB" sz="1600" dirty="0">
                <a:solidFill>
                  <a:srgbClr val="2C0058"/>
                </a:solidFill>
                <a:latin typeface="BradleyHand ITC"/>
                <a:ea typeface="BradleyHand ITC"/>
                <a:cs typeface="BradleyHand ITC"/>
              </a:rPr>
              <a:t>agile</a:t>
            </a:r>
          </a:p>
        </p:txBody>
      </p:sp>
      <p:sp>
        <p:nvSpPr>
          <p:cNvPr id="34" name="Shape 198">
            <a:extLst>
              <a:ext uri="{FF2B5EF4-FFF2-40B4-BE49-F238E27FC236}">
                <a16:creationId xmlns:a16="http://schemas.microsoft.com/office/drawing/2014/main" id="{95D27748-62F2-4A43-8918-55C2751EE57A}"/>
              </a:ext>
            </a:extLst>
          </p:cNvPr>
          <p:cNvSpPr/>
          <p:nvPr/>
        </p:nvSpPr>
        <p:spPr>
          <a:xfrm>
            <a:off x="2211247" y="4364520"/>
            <a:ext cx="1110616" cy="4370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endPar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Salesforce</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35" name="Shape 198">
            <a:extLst>
              <a:ext uri="{FF2B5EF4-FFF2-40B4-BE49-F238E27FC236}">
                <a16:creationId xmlns:a16="http://schemas.microsoft.com/office/drawing/2014/main" id="{BCCB212E-6DAB-3B4A-854F-44EB81E015AF}"/>
              </a:ext>
            </a:extLst>
          </p:cNvPr>
          <p:cNvSpPr/>
          <p:nvPr/>
        </p:nvSpPr>
        <p:spPr>
          <a:xfrm>
            <a:off x="1170309" y="3979591"/>
            <a:ext cx="1110616" cy="6106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lang="en-GB" sz="1400" kern="0" dirty="0">
                <a:solidFill>
                  <a:srgbClr val="FFFFFF"/>
                </a:solidFill>
                <a:latin typeface="Roboto Light" panose="02000000000000000000" pitchFamily="2" charset="0"/>
                <a:ea typeface="Roboto Light" panose="02000000000000000000" pitchFamily="2" charset="0"/>
                <a:cs typeface="Roboto-Light"/>
                <a:sym typeface="Roboto-Light"/>
              </a:rPr>
              <a:t>Digital </a:t>
            </a:r>
            <a:br>
              <a:rPr lang="en-GB" sz="1400" kern="0" dirty="0">
                <a:solidFill>
                  <a:srgbClr val="FFFFFF"/>
                </a:solidFill>
                <a:latin typeface="Roboto Light" panose="02000000000000000000" pitchFamily="2" charset="0"/>
                <a:ea typeface="Roboto Light" panose="02000000000000000000" pitchFamily="2" charset="0"/>
                <a:cs typeface="Roboto-Light"/>
                <a:sym typeface="Roboto-Light"/>
              </a:rPr>
            </a:br>
            <a:r>
              <a:rPr lang="en-GB" sz="1400" kern="0" dirty="0">
                <a:solidFill>
                  <a:srgbClr val="FFFFFF"/>
                </a:solidFill>
                <a:latin typeface="Roboto Light" panose="02000000000000000000" pitchFamily="2" charset="0"/>
                <a:ea typeface="Roboto Light" panose="02000000000000000000" pitchFamily="2" charset="0"/>
                <a:cs typeface="Roboto-Light"/>
                <a:sym typeface="Roboto-Light"/>
              </a:rPr>
              <a:t>trans-formation</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
        <p:nvSpPr>
          <p:cNvPr id="36" name="Shape 187">
            <a:extLst>
              <a:ext uri="{FF2B5EF4-FFF2-40B4-BE49-F238E27FC236}">
                <a16:creationId xmlns:a16="http://schemas.microsoft.com/office/drawing/2014/main" id="{53D3B811-AA45-624A-AA04-F1CC1B9FEFD6}"/>
              </a:ext>
            </a:extLst>
          </p:cNvPr>
          <p:cNvSpPr/>
          <p:nvPr/>
        </p:nvSpPr>
        <p:spPr>
          <a:xfrm rot="752144">
            <a:off x="-319461" y="3631827"/>
            <a:ext cx="1980223" cy="221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ctr">
              <a:lnSpc>
                <a:spcPct val="80000"/>
              </a:lnSpc>
              <a:defRPr sz="1400">
                <a:solidFill>
                  <a:srgbClr val="002C53"/>
                </a:solidFill>
                <a:latin typeface="BradleyHand ITC"/>
                <a:ea typeface="BradleyHand ITC"/>
                <a:cs typeface="BradleyHand ITC"/>
                <a:sym typeface="BradleyHand ITC"/>
              </a:defRPr>
            </a:lvl1pPr>
          </a:lstStyle>
          <a:p>
            <a:r>
              <a:rPr lang="en-GB" sz="1600" dirty="0">
                <a:solidFill>
                  <a:schemeClr val="accent5"/>
                </a:solidFill>
              </a:rPr>
              <a:t>Implementation</a:t>
            </a:r>
          </a:p>
        </p:txBody>
      </p:sp>
      <p:sp>
        <p:nvSpPr>
          <p:cNvPr id="37" name="Shape 187">
            <a:extLst>
              <a:ext uri="{FF2B5EF4-FFF2-40B4-BE49-F238E27FC236}">
                <a16:creationId xmlns:a16="http://schemas.microsoft.com/office/drawing/2014/main" id="{9CA381AD-11C6-224D-B6F8-AB1CCCEBAD88}"/>
              </a:ext>
            </a:extLst>
          </p:cNvPr>
          <p:cNvSpPr/>
          <p:nvPr/>
        </p:nvSpPr>
        <p:spPr>
          <a:xfrm>
            <a:off x="1245794" y="5600673"/>
            <a:ext cx="1980223" cy="221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ctr">
              <a:lnSpc>
                <a:spcPct val="80000"/>
              </a:lnSpc>
              <a:defRPr sz="1400">
                <a:solidFill>
                  <a:srgbClr val="002C53"/>
                </a:solidFill>
                <a:latin typeface="BradleyHand ITC"/>
                <a:ea typeface="BradleyHand ITC"/>
                <a:cs typeface="BradleyHand ITC"/>
                <a:sym typeface="BradleyHand ITC"/>
              </a:defRPr>
            </a:lvl1pPr>
          </a:lstStyle>
          <a:p>
            <a:r>
              <a:rPr lang="en-GB" sz="1600">
                <a:solidFill>
                  <a:srgbClr val="5D7A7A"/>
                </a:solidFill>
              </a:rPr>
              <a:t>IT-Consulting</a:t>
            </a:r>
            <a:endParaRPr lang="en-GB" sz="1600" dirty="0">
              <a:solidFill>
                <a:srgbClr val="5D7A7A"/>
              </a:solidFill>
            </a:endParaRPr>
          </a:p>
        </p:txBody>
      </p:sp>
      <p:sp>
        <p:nvSpPr>
          <p:cNvPr id="38" name="Shape 187">
            <a:extLst>
              <a:ext uri="{FF2B5EF4-FFF2-40B4-BE49-F238E27FC236}">
                <a16:creationId xmlns:a16="http://schemas.microsoft.com/office/drawing/2014/main" id="{2459DAF9-26C1-1044-8344-609C1EB8ABCA}"/>
              </a:ext>
            </a:extLst>
          </p:cNvPr>
          <p:cNvSpPr/>
          <p:nvPr/>
        </p:nvSpPr>
        <p:spPr>
          <a:xfrm>
            <a:off x="3873925" y="5600673"/>
            <a:ext cx="1980223" cy="221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ctr">
              <a:lnSpc>
                <a:spcPct val="80000"/>
              </a:lnSpc>
              <a:defRPr sz="1400">
                <a:solidFill>
                  <a:srgbClr val="002C53"/>
                </a:solidFill>
                <a:latin typeface="BradleyHand ITC"/>
                <a:ea typeface="BradleyHand ITC"/>
                <a:cs typeface="BradleyHand ITC"/>
                <a:sym typeface="BradleyHand ITC"/>
              </a:defRPr>
            </a:lvl1pPr>
          </a:lstStyle>
          <a:p>
            <a:r>
              <a:rPr lang="en-GB" sz="1600" dirty="0">
                <a:solidFill>
                  <a:srgbClr val="5D7A7A"/>
                </a:solidFill>
              </a:rPr>
              <a:t>Software development</a:t>
            </a:r>
          </a:p>
        </p:txBody>
      </p:sp>
      <p:sp>
        <p:nvSpPr>
          <p:cNvPr id="39" name="Shape 187">
            <a:extLst>
              <a:ext uri="{FF2B5EF4-FFF2-40B4-BE49-F238E27FC236}">
                <a16:creationId xmlns:a16="http://schemas.microsoft.com/office/drawing/2014/main" id="{2D0CDF1F-045A-854B-A7CE-423FD0C581BD}"/>
              </a:ext>
            </a:extLst>
          </p:cNvPr>
          <p:cNvSpPr/>
          <p:nvPr/>
        </p:nvSpPr>
        <p:spPr>
          <a:xfrm>
            <a:off x="6474985" y="5395857"/>
            <a:ext cx="1980223" cy="221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ctr">
              <a:lnSpc>
                <a:spcPct val="80000"/>
              </a:lnSpc>
              <a:defRPr sz="1400">
                <a:solidFill>
                  <a:srgbClr val="002C53"/>
                </a:solidFill>
                <a:latin typeface="BradleyHand ITC"/>
                <a:ea typeface="BradleyHand ITC"/>
                <a:cs typeface="BradleyHand ITC"/>
                <a:sym typeface="BradleyHand ITC"/>
              </a:defRPr>
            </a:lvl1pPr>
          </a:lstStyle>
          <a:p>
            <a:r>
              <a:rPr lang="en-GB" sz="1600">
                <a:solidFill>
                  <a:srgbClr val="5D7A7A"/>
                </a:solidFill>
              </a:rPr>
              <a:t>Testing</a:t>
            </a:r>
            <a:endParaRPr lang="en-GB" sz="1600" dirty="0">
              <a:solidFill>
                <a:srgbClr val="5D7A7A"/>
              </a:solidFill>
            </a:endParaRPr>
          </a:p>
        </p:txBody>
      </p:sp>
      <p:sp>
        <p:nvSpPr>
          <p:cNvPr id="40" name="Shape 216">
            <a:extLst>
              <a:ext uri="{FF2B5EF4-FFF2-40B4-BE49-F238E27FC236}">
                <a16:creationId xmlns:a16="http://schemas.microsoft.com/office/drawing/2014/main" id="{57442E47-E0D7-9D4A-A0F5-9F5C33F6DDD2}"/>
              </a:ext>
            </a:extLst>
          </p:cNvPr>
          <p:cNvSpPr/>
          <p:nvPr/>
        </p:nvSpPr>
        <p:spPr>
          <a:xfrm rot="9191578" flipH="1">
            <a:off x="2830121" y="3612710"/>
            <a:ext cx="1163896" cy="855323"/>
          </a:xfrm>
          <a:custGeom>
            <a:avLst/>
            <a:gdLst/>
            <a:ahLst/>
            <a:cxnLst>
              <a:cxn ang="0">
                <a:pos x="wd2" y="hd2"/>
              </a:cxn>
              <a:cxn ang="5400000">
                <a:pos x="wd2" y="hd2"/>
              </a:cxn>
              <a:cxn ang="10800000">
                <a:pos x="wd2" y="hd2"/>
              </a:cxn>
              <a:cxn ang="16200000">
                <a:pos x="wd2" y="hd2"/>
              </a:cxn>
            </a:cxnLst>
            <a:rect l="0" t="0" r="r" b="b"/>
            <a:pathLst>
              <a:path w="19944" h="20997" extrusionOk="0">
                <a:moveTo>
                  <a:pt x="3342" y="20968"/>
                </a:moveTo>
                <a:cubicBezTo>
                  <a:pt x="141" y="20647"/>
                  <a:pt x="-671" y="16963"/>
                  <a:pt x="524" y="12630"/>
                </a:cubicBezTo>
                <a:cubicBezTo>
                  <a:pt x="1718" y="8300"/>
                  <a:pt x="10319" y="-312"/>
                  <a:pt x="13521" y="8"/>
                </a:cubicBezTo>
                <a:cubicBezTo>
                  <a:pt x="16722" y="329"/>
                  <a:pt x="20929" y="10229"/>
                  <a:pt x="19736" y="14559"/>
                </a:cubicBezTo>
                <a:cubicBezTo>
                  <a:pt x="18540" y="18889"/>
                  <a:pt x="6543" y="21288"/>
                  <a:pt x="3342" y="20968"/>
                </a:cubicBezTo>
                <a:close/>
              </a:path>
            </a:pathLst>
          </a:custGeom>
          <a:solidFill>
            <a:srgbClr val="C26B10">
              <a:alpha val="60489"/>
            </a:srgbClr>
          </a:solidFill>
          <a:ln w="12700">
            <a:miter lim="400000"/>
          </a:ln>
          <a:effectLst>
            <a:outerShdw blurRad="114300" dist="85949" dir="5400000" rotWithShape="0">
              <a:srgbClr val="000000">
                <a:alpha val="36259"/>
              </a:srgbClr>
            </a:outerShdw>
          </a:effectLst>
        </p:spPr>
        <p:txBody>
          <a:bodyPr lIns="45719" rIns="45719" anchor="ctr"/>
          <a:lstStyle/>
          <a:p>
            <a:pPr algn="ctr"/>
            <a:endParaRPr lang="en-GB" kern="0" dirty="0">
              <a:solidFill>
                <a:srgbClr val="FFFFFF"/>
              </a:solidFill>
              <a:latin typeface="Kievit Slab Offc"/>
              <a:ea typeface="Kievit Slab Offc"/>
              <a:cs typeface="Kievit Slab Offc"/>
            </a:endParaRPr>
          </a:p>
        </p:txBody>
      </p:sp>
      <p:sp>
        <p:nvSpPr>
          <p:cNvPr id="41" name="Shape 229">
            <a:extLst>
              <a:ext uri="{FF2B5EF4-FFF2-40B4-BE49-F238E27FC236}">
                <a16:creationId xmlns:a16="http://schemas.microsoft.com/office/drawing/2014/main" id="{132A48F2-B81E-ED4B-82E3-E8A5204B5DAB}"/>
              </a:ext>
            </a:extLst>
          </p:cNvPr>
          <p:cNvSpPr/>
          <p:nvPr/>
        </p:nvSpPr>
        <p:spPr>
          <a:xfrm>
            <a:off x="2818632" y="3691861"/>
            <a:ext cx="1881777" cy="47724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algn="l" defTabSz="1300480">
              <a:lnSpc>
                <a:spcPct val="80000"/>
              </a:lnSpc>
              <a:tabLst>
                <a:tab pos="368300" algn="l"/>
              </a:tabLst>
              <a:defRPr sz="1800">
                <a:solidFill>
                  <a:srgbClr val="FFFFFF"/>
                </a:solidFill>
                <a:latin typeface="Roboto Light"/>
                <a:ea typeface="Roboto Light"/>
                <a:cs typeface="Roboto Light"/>
                <a:sym typeface="Roboto Light"/>
              </a:defRPr>
            </a:pPr>
            <a:endParaRPr lang="en-GB" sz="1400"/>
          </a:p>
          <a:p>
            <a:pPr algn="l" defTabSz="1300480">
              <a:lnSpc>
                <a:spcPct val="80000"/>
              </a:lnSpc>
              <a:tabLst>
                <a:tab pos="368300" algn="l"/>
              </a:tabLst>
              <a:defRPr sz="1800">
                <a:solidFill>
                  <a:srgbClr val="FFFFFF"/>
                </a:solidFill>
                <a:latin typeface="Roboto Light"/>
                <a:ea typeface="Roboto Light"/>
                <a:cs typeface="Roboto Light"/>
                <a:sym typeface="Roboto Light"/>
              </a:defRPr>
            </a:pPr>
            <a:r>
              <a:rPr lang="en-GB" sz="1400"/>
              <a:t>  Blockchain</a:t>
            </a:r>
            <a:endParaRPr lang="en-GB" sz="1400" dirty="0"/>
          </a:p>
        </p:txBody>
      </p:sp>
      <p:sp>
        <p:nvSpPr>
          <p:cNvPr id="42" name="Shape 215">
            <a:extLst>
              <a:ext uri="{FF2B5EF4-FFF2-40B4-BE49-F238E27FC236}">
                <a16:creationId xmlns:a16="http://schemas.microsoft.com/office/drawing/2014/main" id="{D2C438FA-139B-D448-848D-4D518E2ECC1B}"/>
              </a:ext>
            </a:extLst>
          </p:cNvPr>
          <p:cNvSpPr/>
          <p:nvPr/>
        </p:nvSpPr>
        <p:spPr>
          <a:xfrm rot="20496059" flipH="1">
            <a:off x="4342422" y="4652824"/>
            <a:ext cx="1659155" cy="913958"/>
          </a:xfrm>
          <a:custGeom>
            <a:avLst/>
            <a:gdLst/>
            <a:ahLst/>
            <a:cxnLst>
              <a:cxn ang="0">
                <a:pos x="wd2" y="hd2"/>
              </a:cxn>
              <a:cxn ang="5400000">
                <a:pos x="wd2" y="hd2"/>
              </a:cxn>
              <a:cxn ang="10800000">
                <a:pos x="wd2" y="hd2"/>
              </a:cxn>
              <a:cxn ang="16200000">
                <a:pos x="wd2" y="hd2"/>
              </a:cxn>
            </a:cxnLst>
            <a:rect l="0" t="0" r="r" b="b"/>
            <a:pathLst>
              <a:path w="19943" h="19889" extrusionOk="0">
                <a:moveTo>
                  <a:pt x="6055" y="19673"/>
                </a:moveTo>
                <a:cubicBezTo>
                  <a:pt x="2912" y="20430"/>
                  <a:pt x="1761" y="19317"/>
                  <a:pt x="353" y="14427"/>
                </a:cubicBezTo>
                <a:cubicBezTo>
                  <a:pt x="-607" y="11047"/>
                  <a:pt x="400" y="2719"/>
                  <a:pt x="3239" y="774"/>
                </a:cubicBezTo>
                <a:cubicBezTo>
                  <a:pt x="6078" y="-1170"/>
                  <a:pt x="15600" y="944"/>
                  <a:pt x="17392" y="2759"/>
                </a:cubicBezTo>
                <a:cubicBezTo>
                  <a:pt x="19185" y="4576"/>
                  <a:pt x="20993" y="7258"/>
                  <a:pt x="19210" y="9882"/>
                </a:cubicBezTo>
                <a:cubicBezTo>
                  <a:pt x="18347" y="13439"/>
                  <a:pt x="9197" y="18915"/>
                  <a:pt x="6055" y="19673"/>
                </a:cubicBezTo>
                <a:close/>
              </a:path>
            </a:pathLst>
          </a:custGeom>
          <a:solidFill>
            <a:srgbClr val="64B4C5">
              <a:alpha val="82270"/>
            </a:srgbClr>
          </a:solidFill>
          <a:ln w="12700">
            <a:miter lim="400000"/>
          </a:ln>
          <a:effectLst>
            <a:outerShdw blurRad="152400" dist="114300" dir="5400000" rotWithShape="0">
              <a:srgbClr val="000000">
                <a:alpha val="36259"/>
              </a:srgbClr>
            </a:outerShdw>
          </a:effectLst>
        </p:spPr>
        <p:txBody>
          <a:bodyPr lIns="65023" tIns="65023" rIns="65023" bIns="65023" anchor="ctr"/>
          <a:lstStyle/>
          <a:p>
            <a:pPr defTabSz="1300480">
              <a:defRPr sz="2400">
                <a:solidFill>
                  <a:srgbClr val="FFFFFF"/>
                </a:solidFill>
                <a:latin typeface="Kievit Slab Offc"/>
                <a:ea typeface="Kievit Slab Offc"/>
                <a:cs typeface="Kievit Slab Offc"/>
                <a:sym typeface="Kievit Slab Offc"/>
              </a:defRPr>
            </a:pPr>
            <a:endParaRPr lang="en-GB" dirty="0"/>
          </a:p>
        </p:txBody>
      </p:sp>
      <p:sp>
        <p:nvSpPr>
          <p:cNvPr id="43" name="Shape 205">
            <a:extLst>
              <a:ext uri="{FF2B5EF4-FFF2-40B4-BE49-F238E27FC236}">
                <a16:creationId xmlns:a16="http://schemas.microsoft.com/office/drawing/2014/main" id="{16F61DF6-0C76-3A44-AFD2-DF2D3CFF7D6B}"/>
              </a:ext>
            </a:extLst>
          </p:cNvPr>
          <p:cNvSpPr/>
          <p:nvPr/>
        </p:nvSpPr>
        <p:spPr>
          <a:xfrm>
            <a:off x="4346908" y="4894031"/>
            <a:ext cx="1789788" cy="4370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Software </a:t>
            </a:r>
            <a:r>
              <a:rPr lang="en-GB" sz="1400">
                <a:solidFill>
                  <a:srgbClr val="FFFFFF"/>
                </a:solidFill>
                <a:latin typeface="Roboto Light" panose="02000000000000000000" pitchFamily="2" charset="0"/>
                <a:ea typeface="Roboto Light" panose="02000000000000000000" pitchFamily="2" charset="0"/>
                <a:cs typeface="Roboto-Light"/>
                <a:sym typeface="Roboto-Light"/>
              </a:rPr>
              <a:t>a</a:t>
            </a: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udits </a:t>
            </a:r>
            <a:b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a</a:t>
            </a:r>
            <a:r>
              <a:rPr lang="en-GB" sz="1400" kern="0">
                <a:solidFill>
                  <a:srgbClr val="FFFFFF"/>
                </a:solidFill>
                <a:latin typeface="Roboto Light" panose="02000000000000000000" pitchFamily="2" charset="0"/>
                <a:ea typeface="Roboto Light" panose="02000000000000000000" pitchFamily="2" charset="0"/>
                <a:cs typeface="Roboto-Light"/>
                <a:sym typeface="Roboto-Light"/>
              </a:rPr>
              <a:t>nd </a:t>
            </a: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reorganisation</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spTree>
    <p:extLst>
      <p:ext uri="{BB962C8B-B14F-4D97-AF65-F5344CB8AC3E}">
        <p14:creationId xmlns:p14="http://schemas.microsoft.com/office/powerpoint/2010/main" val="18130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E6706F-1C14-954C-B661-AAD3C0A7A835}"/>
              </a:ext>
            </a:extLst>
          </p:cNvPr>
          <p:cNvSpPr>
            <a:spLocks noGrp="1"/>
          </p:cNvSpPr>
          <p:nvPr>
            <p:ph type="ctrTitle"/>
          </p:nvPr>
        </p:nvSpPr>
        <p:spPr>
          <a:xfrm>
            <a:off x="264344" y="1323999"/>
            <a:ext cx="8190108" cy="4702047"/>
          </a:xfrm>
        </p:spPr>
        <p:txBody>
          <a:bodyPr/>
          <a:lstStyle/>
          <a:p>
            <a:pPr algn="l"/>
            <a:br>
              <a:rPr lang="de-DE" sz="2000" dirty="0"/>
            </a:br>
            <a:br>
              <a:rPr lang="de-DE" sz="2000" dirty="0"/>
            </a:br>
            <a:r>
              <a:rPr lang="en" sz="2000" dirty="0" err="1"/>
              <a:t>SteamVR</a:t>
            </a:r>
            <a:r>
              <a:rPr lang="en" sz="2000" dirty="0"/>
              <a:t> : had built in performance metrics as well. Once enabled through </a:t>
            </a:r>
            <a:r>
              <a:rPr lang="en" sz="2000" dirty="0" err="1"/>
              <a:t>SteamVR</a:t>
            </a:r>
            <a:r>
              <a:rPr lang="en" sz="2000" dirty="0"/>
              <a:t> setting, just turn your right hand upside down. I prefer using Tray Tool's overlay though. Much quicker. Why aren't you using Dash? You don't have to take your headset off to access your desktop.</a:t>
            </a:r>
            <a:br>
              <a:rPr lang="en" sz="2000" dirty="0"/>
            </a:br>
            <a:br>
              <a:rPr lang="en" sz="2000" dirty="0"/>
            </a:br>
            <a:r>
              <a:rPr lang="en" sz="2000" dirty="0"/>
              <a:t>Oh cool, is there a list of voice commands available?</a:t>
            </a:r>
            <a:br>
              <a:rPr lang="en" sz="2000" dirty="0"/>
            </a:br>
            <a:r>
              <a:rPr lang="en" sz="2000" dirty="0"/>
              <a:t>level 3</a:t>
            </a:r>
            <a:r>
              <a:rPr lang="en" sz="2000" dirty="0">
                <a:hlinkClick r:id="rId3"/>
              </a:rPr>
              <a:t>CaptnSlow</a:t>
            </a:r>
            <a:br>
              <a:rPr lang="en" sz="2000" dirty="0"/>
            </a:br>
            <a:r>
              <a:rPr lang="en" sz="2000" dirty="0"/>
              <a:t>Rift1 point · </a:t>
            </a:r>
            <a:r>
              <a:rPr lang="en" sz="2000" dirty="0">
                <a:hlinkClick r:id="rId4"/>
              </a:rPr>
              <a:t>10 months ago</a:t>
            </a:r>
            <a:br>
              <a:rPr lang="en" sz="2000" dirty="0"/>
            </a:br>
            <a:r>
              <a:rPr lang="en" sz="2000" dirty="0"/>
              <a:t>You can customize them to anything you want. Click the Edit button next to Voice Commands. Personally </a:t>
            </a:r>
            <a:r>
              <a:rPr lang="en" sz="2000" dirty="0" err="1"/>
              <a:t>i</a:t>
            </a:r>
            <a:r>
              <a:rPr lang="en" sz="2000" dirty="0"/>
              <a:t> prefer to just use Dash to make my changes.</a:t>
            </a:r>
            <a:br>
              <a:rPr lang="en" sz="2000" dirty="0"/>
            </a:br>
            <a:r>
              <a:rPr lang="en" sz="2000" dirty="0"/>
              <a:t>I think Oculus Tray Tool also has keyboard shortcuts assigned to the display overlay but </a:t>
            </a:r>
            <a:r>
              <a:rPr lang="en" sz="2000" dirty="0" err="1"/>
              <a:t>i</a:t>
            </a:r>
            <a:r>
              <a:rPr lang="en" sz="2000" dirty="0"/>
              <a:t> </a:t>
            </a:r>
            <a:r>
              <a:rPr lang="en" sz="2000" dirty="0" err="1"/>
              <a:t>dont</a:t>
            </a:r>
            <a:r>
              <a:rPr lang="en" sz="2000" dirty="0"/>
              <a:t> think those keyboard shortcuts can be edited.</a:t>
            </a:r>
            <a:br>
              <a:rPr lang="en" sz="2000" dirty="0"/>
            </a:br>
            <a:r>
              <a:rPr lang="en" sz="2000" dirty="0"/>
              <a:t>The tray tool is also useful for setting super sampling if you have some headroom left over to further raise graphics quality. I tend to also use MSI Afterburner in Dash showing graphs of CPU and GPU usage for further fine tuning of settings but the performance monitor in Oculus Tray Tool is more convenient and quick.</a:t>
            </a:r>
            <a:br>
              <a:rPr lang="en" sz="2000" dirty="0"/>
            </a:br>
            <a:r>
              <a:rPr lang="en" sz="2000" dirty="0"/>
              <a:t>(Windows 10 also lets you view CPU and GPU usage in the Performance tab but when viewing CPU usage it is important to view per core usage since the overall CPU usage can fool you by not showing if a single core is being a bottleneck)</a:t>
            </a:r>
            <a:br>
              <a:rPr lang="en" sz="2000" dirty="0"/>
            </a:br>
            <a:br>
              <a:rPr lang="en" sz="2000" dirty="0"/>
            </a:br>
            <a:br>
              <a:rPr lang="en" sz="2000" dirty="0"/>
            </a:br>
            <a:r>
              <a:rPr lang="en" sz="2000" dirty="0" err="1"/>
              <a:t>OpenVR’s</a:t>
            </a:r>
            <a:r>
              <a:rPr lang="en" sz="2000" dirty="0"/>
              <a:t> tools as a reference for monitoring </a:t>
            </a:r>
            <a:br>
              <a:rPr lang="en" sz="2000" dirty="0"/>
            </a:br>
            <a:br>
              <a:rPr lang="en" sz="2000" dirty="0"/>
            </a:br>
            <a:br>
              <a:rPr lang="de-DE" sz="2000" dirty="0"/>
            </a:br>
            <a:r>
              <a:rPr lang="en" sz="2000" dirty="0" err="1"/>
              <a:t>SteamVR</a:t>
            </a:r>
            <a:r>
              <a:rPr lang="en" sz="2000" dirty="0"/>
              <a:t> settings &gt; Video &gt; Frame Timing &gt; Show In Headset.</a:t>
            </a:r>
            <a:br>
              <a:rPr lang="en" sz="2000" dirty="0"/>
            </a:br>
            <a:br>
              <a:rPr lang="en" sz="2000" dirty="0"/>
            </a:br>
            <a:br>
              <a:rPr lang="de-DE" sz="2000" dirty="0"/>
            </a:br>
            <a:br>
              <a:rPr lang="de-DE" sz="2000" dirty="0"/>
            </a:br>
            <a:r>
              <a:rPr lang="de-DE" sz="2000" dirty="0" err="1"/>
              <a:t>Reprojection</a:t>
            </a:r>
            <a:r>
              <a:rPr lang="de-DE" sz="2000" dirty="0"/>
              <a:t> </a:t>
            </a:r>
            <a:r>
              <a:rPr lang="de-DE" sz="2000" dirty="0" err="1"/>
              <a:t>einstellungen</a:t>
            </a:r>
            <a:r>
              <a:rPr lang="de-DE" sz="2000" dirty="0"/>
              <a:t> sollen Spielen/Software dabei helfen immer 90fps zu erreichen, ich habe die ersten beiden immer an und die dritte aus. Was du jetzt an und </a:t>
            </a:r>
            <a:r>
              <a:rPr lang="de-DE" sz="2000" dirty="0" err="1"/>
              <a:t>auschalten</a:t>
            </a:r>
            <a:r>
              <a:rPr lang="de-DE" sz="2000" dirty="0"/>
              <a:t> solltest kommt ganz auf die Einstellungen der Spiele, die Art des Spiels und dein System an verwirrt..</a:t>
            </a:r>
            <a:br>
              <a:rPr lang="de-DE" sz="2000" dirty="0"/>
            </a:br>
            <a:br>
              <a:rPr lang="en" sz="2000" dirty="0"/>
            </a:br>
            <a:r>
              <a:rPr lang="en" sz="2000" dirty="0"/>
              <a:t>To </a:t>
            </a:r>
            <a:r>
              <a:rPr lang="en" sz="2000" dirty="0" err="1"/>
              <a:t>summarise</a:t>
            </a:r>
            <a:r>
              <a:rPr lang="en" sz="2000" dirty="0"/>
              <a:t> without getting technical it'll lock your VR frame rate to 45 whenever your system can't maintain 90. The trade off is that whilst it's pretty </a:t>
            </a:r>
            <a:r>
              <a:rPr lang="en" sz="2000" dirty="0" err="1"/>
              <a:t>juddery</a:t>
            </a:r>
            <a:r>
              <a:rPr lang="en" sz="2000" dirty="0"/>
              <a:t>, it's consistency is better and less nausea inducing than letting the frame rate fluctuate all over the place, and it also helps approximate head tracking movement when the system might otherwise not have time to display your movement. It's still a crutch though. Meant to stop you having a terrible experience when your system can't keep up. Playing at 45fps is not fun at all. </a:t>
            </a:r>
            <a:r>
              <a:rPr lang="en" sz="2000" dirty="0" err="1"/>
              <a:t>Supersampling</a:t>
            </a:r>
            <a:r>
              <a:rPr lang="en" sz="2000" dirty="0"/>
              <a:t> has made it more of an issue as it increases the workload on your system and increases the frequency reprojection is used. When you see someone saying they have it set to 2.5 on a 980 and it's "buttery smooth", they're using reprojection almost constantly and somehow they don't mind or notice the difference. Most people do notice and it's horrid. This means you now have to find the sweet spot where SS makes a difference to you visually without leaving </a:t>
            </a:r>
            <a:r>
              <a:rPr lang="en" sz="2000" dirty="0" err="1"/>
              <a:t>SteamVR</a:t>
            </a:r>
            <a:r>
              <a:rPr lang="en" sz="2000" dirty="0"/>
              <a:t> having to use reprojection constantly. And not everyone seems to get that. You still want it turned on for general use. It'll only kick in when needed. But turning it off and turning the frame time monitor on in your HMD can help identify if you're actually running at 90fps or dropping frames that reprojection would otherwise be masking.</a:t>
            </a:r>
            <a:br>
              <a:rPr lang="en" sz="2000" dirty="0"/>
            </a:br>
            <a:r>
              <a:rPr lang="en" sz="2000" dirty="0"/>
              <a:t>level 2</a:t>
            </a:r>
            <a:r>
              <a:rPr lang="en" sz="2000" dirty="0">
                <a:hlinkClick r:id="rId5"/>
              </a:rPr>
              <a:t>maxiimus1</a:t>
            </a:r>
            <a:br>
              <a:rPr lang="en" sz="2000" dirty="0"/>
            </a:br>
            <a:r>
              <a:rPr lang="en" sz="2000" dirty="0"/>
              <a:t>1 point · </a:t>
            </a:r>
            <a:r>
              <a:rPr lang="en" sz="2000" dirty="0">
                <a:hlinkClick r:id="rId6"/>
              </a:rPr>
              <a:t>2 years ago</a:t>
            </a:r>
            <a:br>
              <a:rPr lang="en" sz="2000" dirty="0"/>
            </a:br>
            <a:r>
              <a:rPr lang="en" sz="2000" dirty="0"/>
              <a:t>It doesn't just lock it to 45 </a:t>
            </a:r>
            <a:r>
              <a:rPr lang="en" sz="2000" dirty="0" err="1"/>
              <a:t>tho</a:t>
            </a:r>
            <a:r>
              <a:rPr lang="en" sz="2000" dirty="0"/>
              <a:t>. It </a:t>
            </a:r>
            <a:r>
              <a:rPr lang="en" sz="2000" dirty="0" err="1"/>
              <a:t>kinda</a:t>
            </a:r>
            <a:r>
              <a:rPr lang="en" sz="2000" dirty="0"/>
              <a:t> fakes 90 fps, guessing every second frame. So you still get 90 fps, just half of those are not "real" frames. Saying it only locks to 90 fps is very misleading.</a:t>
            </a:r>
            <a:br>
              <a:rPr lang="en" sz="2000" dirty="0"/>
            </a:br>
            <a:br>
              <a:rPr lang="en" sz="2000" dirty="0"/>
            </a:br>
            <a:br>
              <a:rPr lang="en" sz="2000" dirty="0"/>
            </a:br>
            <a:r>
              <a:rPr lang="en" dirty="0"/>
              <a:t>You always leave it on. It'll only use it if it needs to. Generally speaking that wouldn't ever happen on your setup. Exceptions being non native VR stuff. Think Project Cars or Elite where you're able to put the settings too high. Super sampling has changed the landscape a little here though since the user can now change the workload by setting SS too high. Thus </a:t>
            </a:r>
            <a:r>
              <a:rPr lang="en" dirty="0" err="1"/>
              <a:t>SteamVR</a:t>
            </a:r>
            <a:r>
              <a:rPr lang="en" dirty="0"/>
              <a:t> uses reprojection when it can't keep a solid 90fps. This is what's happening to all the idiots claiming they can play games at 3.0 SS. They can't without reprojection. It looks like trash.</a:t>
            </a:r>
            <a:br>
              <a:rPr lang="en" sz="2000" dirty="0"/>
            </a:br>
            <a:br>
              <a:rPr lang="en" sz="2000" dirty="0"/>
            </a:br>
            <a:br>
              <a:rPr lang="en" sz="2000" dirty="0"/>
            </a:br>
            <a:br>
              <a:rPr lang="en" sz="2000" dirty="0"/>
            </a:br>
            <a:br>
              <a:rPr lang="en" sz="2000" dirty="0"/>
            </a:br>
            <a:endParaRPr lang="de-DE" sz="2000" dirty="0"/>
          </a:p>
        </p:txBody>
      </p:sp>
      <p:sp>
        <p:nvSpPr>
          <p:cNvPr id="4" name="Titel 1">
            <a:extLst>
              <a:ext uri="{FF2B5EF4-FFF2-40B4-BE49-F238E27FC236}">
                <a16:creationId xmlns:a16="http://schemas.microsoft.com/office/drawing/2014/main" id="{28B9F1BD-9B80-AF42-9D16-69353C5E72E9}"/>
              </a:ext>
            </a:extLst>
          </p:cNvPr>
          <p:cNvSpPr txBox="1">
            <a:spLocks/>
          </p:cNvSpPr>
          <p:nvPr/>
        </p:nvSpPr>
        <p:spPr>
          <a:xfrm>
            <a:off x="-36512" y="324118"/>
            <a:ext cx="9180512" cy="562822"/>
          </a:xfrm>
        </p:spPr>
        <p:txBody>
          <a:bodyPr/>
          <a:lstStyle>
            <a:lvl1pPr marL="0" marR="0" indent="0" algn="ctr" defTabSz="410751"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r>
              <a:rPr lang="en-GB" sz="4000" dirty="0"/>
              <a:t>Performance, HW monitor</a:t>
            </a:r>
          </a:p>
        </p:txBody>
      </p:sp>
      <p:pic>
        <p:nvPicPr>
          <p:cNvPr id="4098" name="Picture 2" descr=";)">
            <a:extLst>
              <a:ext uri="{FF2B5EF4-FFF2-40B4-BE49-F238E27FC236}">
                <a16:creationId xmlns:a16="http://schemas.microsoft.com/office/drawing/2014/main" id="{51F8309E-129E-8341-BB3F-6E57472731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84400" y="-13652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
            <a:extLst>
              <a:ext uri="{FF2B5EF4-FFF2-40B4-BE49-F238E27FC236}">
                <a16:creationId xmlns:a16="http://schemas.microsoft.com/office/drawing/2014/main" id="{C22CFED7-B04A-9E45-B3AC-F5F8FCE29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6800" y="15875"/>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en-GB" sz="4000" dirty="0"/>
              <a:t>Physical Testing Setup</a:t>
            </a:r>
            <a:endParaRPr lang="en-GB" sz="2800" dirty="0"/>
          </a:p>
        </p:txBody>
      </p:sp>
      <p:sp>
        <p:nvSpPr>
          <p:cNvPr id="8" name="Untertitel 2">
            <a:extLst>
              <a:ext uri="{FF2B5EF4-FFF2-40B4-BE49-F238E27FC236}">
                <a16:creationId xmlns:a16="http://schemas.microsoft.com/office/drawing/2014/main" id="{4D85AF01-394F-5D4F-835E-2E203E9599EA}"/>
              </a:ext>
            </a:extLst>
          </p:cNvPr>
          <p:cNvSpPr>
            <a:spLocks noGrp="1"/>
          </p:cNvSpPr>
          <p:nvPr>
            <p:ph type="subTitle" idx="1"/>
          </p:nvPr>
        </p:nvSpPr>
        <p:spPr>
          <a:xfrm>
            <a:off x="638977" y="1484784"/>
            <a:ext cx="8220210" cy="4808270"/>
          </a:xfrm>
        </p:spPr>
        <p:txBody>
          <a:bodyPr/>
          <a:lstStyle/>
          <a:p>
            <a:pPr algn="l"/>
            <a:r>
              <a:rPr lang="en" sz="2000" b="1" dirty="0">
                <a:solidFill>
                  <a:srgbClr val="0A1828"/>
                </a:solidFill>
              </a:rPr>
              <a:t>What are the space requirements?</a:t>
            </a:r>
          </a:p>
          <a:p>
            <a:pPr algn="l"/>
            <a:r>
              <a:rPr lang="en" sz="2000" b="1" dirty="0">
                <a:solidFill>
                  <a:srgbClr val="0A1828"/>
                </a:solidFill>
              </a:rPr>
              <a:t>For room scale VR you will need a minimum of 2 meters by 1.5 meters of free space (6.5ft x 5ft), and the maximum distance between base stations is 5 meters (16ft).</a:t>
            </a:r>
          </a:p>
          <a:p>
            <a:pPr algn="l"/>
            <a:r>
              <a:rPr lang="en" sz="2000" b="1" dirty="0">
                <a:solidFill>
                  <a:srgbClr val="0A1828"/>
                </a:solidFill>
              </a:rPr>
              <a:t>Note: For the best experience, your base stations should be above head height, stable, pointed down 30-45 degrees, and have an unobstructed view of each other.</a:t>
            </a:r>
          </a:p>
          <a:p>
            <a:pPr algn="l"/>
            <a:r>
              <a:rPr lang="de-DE" sz="1200" b="1" dirty="0">
                <a:solidFill>
                  <a:srgbClr val="0A1828"/>
                </a:solidFill>
              </a:rPr>
              <a:t>S</a:t>
            </a:r>
            <a:r>
              <a:rPr lang="en" sz="1200" b="1" dirty="0" err="1">
                <a:solidFill>
                  <a:srgbClr val="0A1828"/>
                </a:solidFill>
              </a:rPr>
              <a:t>ource</a:t>
            </a:r>
            <a:r>
              <a:rPr lang="en" sz="1200" b="1" dirty="0">
                <a:solidFill>
                  <a:srgbClr val="0A1828"/>
                </a:solidFill>
              </a:rPr>
              <a:t>: </a:t>
            </a:r>
            <a:r>
              <a:rPr lang="de-DE" sz="1200" b="1" dirty="0">
                <a:solidFill>
                  <a:srgbClr val="0A1828"/>
                </a:solidFill>
                <a:hlinkClick r:id="rId2"/>
              </a:rPr>
              <a:t>https://support.steampowered.com/kb_article.php?ref=7770-WRUP-5951</a:t>
            </a:r>
            <a:r>
              <a:rPr lang="de-DE" sz="1200" b="1" dirty="0">
                <a:solidFill>
                  <a:srgbClr val="0A1828"/>
                </a:solidFill>
              </a:rPr>
              <a:t> </a:t>
            </a:r>
          </a:p>
          <a:p>
            <a:pPr algn="l"/>
            <a:endParaRPr lang="de-DE" sz="1200" b="1" dirty="0">
              <a:solidFill>
                <a:srgbClr val="0A1828"/>
              </a:solidFill>
            </a:endParaRPr>
          </a:p>
          <a:p>
            <a:pPr algn="l"/>
            <a:r>
              <a:rPr lang="de-DE" sz="1200" b="1" dirty="0">
                <a:solidFill>
                  <a:srgbClr val="0A1828"/>
                </a:solidFill>
              </a:rPr>
              <a:t>https://roadtovrlive-5ea0.kxcdn.com/</a:t>
            </a:r>
            <a:r>
              <a:rPr lang="de-DE" sz="1200" b="1" dirty="0" err="1">
                <a:solidFill>
                  <a:srgbClr val="0A1828"/>
                </a:solidFill>
              </a:rPr>
              <a:t>wp</a:t>
            </a:r>
            <a:r>
              <a:rPr lang="de-DE" sz="1200" b="1" dirty="0">
                <a:solidFill>
                  <a:srgbClr val="0A1828"/>
                </a:solidFill>
              </a:rPr>
              <a:t>-content/</a:t>
            </a:r>
            <a:r>
              <a:rPr lang="de-DE" sz="1200" b="1" dirty="0" err="1">
                <a:solidFill>
                  <a:srgbClr val="0A1828"/>
                </a:solidFill>
              </a:rPr>
              <a:t>uploads</a:t>
            </a:r>
            <a:r>
              <a:rPr lang="de-DE" sz="1200" b="1" dirty="0">
                <a:solidFill>
                  <a:srgbClr val="0A1828"/>
                </a:solidFill>
              </a:rPr>
              <a:t>/2016/12/vive-and-oculus-roomscale-comparison-2-1021x580.jpg</a:t>
            </a:r>
            <a:endParaRPr lang="en" sz="1200" b="1" dirty="0">
              <a:solidFill>
                <a:srgbClr val="0A1828"/>
              </a:solidFill>
            </a:endParaRPr>
          </a:p>
        </p:txBody>
      </p:sp>
      <p:pic>
        <p:nvPicPr>
          <p:cNvPr id="4" name="Grafik 3">
            <a:extLst>
              <a:ext uri="{FF2B5EF4-FFF2-40B4-BE49-F238E27FC236}">
                <a16:creationId xmlns:a16="http://schemas.microsoft.com/office/drawing/2014/main" id="{B7B118C0-B9A3-8B4F-996F-69000E46E5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6047" y="4121744"/>
            <a:ext cx="3117954" cy="2968292"/>
          </a:xfrm>
          <a:prstGeom prst="rect">
            <a:avLst/>
          </a:prstGeom>
        </p:spPr>
      </p:pic>
    </p:spTree>
    <p:extLst>
      <p:ext uri="{BB962C8B-B14F-4D97-AF65-F5344CB8AC3E}">
        <p14:creationId xmlns:p14="http://schemas.microsoft.com/office/powerpoint/2010/main" val="419477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en-GB" sz="4000" dirty="0"/>
              <a:t>Testing Setup</a:t>
            </a:r>
            <a:endParaRPr lang="en-GB" sz="2800" dirty="0"/>
          </a:p>
        </p:txBody>
      </p:sp>
      <p:pic>
        <p:nvPicPr>
          <p:cNvPr id="4" name="Grafik 3">
            <a:extLst>
              <a:ext uri="{FF2B5EF4-FFF2-40B4-BE49-F238E27FC236}">
                <a16:creationId xmlns:a16="http://schemas.microsoft.com/office/drawing/2014/main" id="{B7B118C0-B9A3-8B4F-996F-69000E46E5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0258" y="2754873"/>
            <a:ext cx="4553743" cy="4335163"/>
          </a:xfrm>
          <a:prstGeom prst="rect">
            <a:avLst/>
          </a:prstGeom>
        </p:spPr>
      </p:pic>
      <p:sp>
        <p:nvSpPr>
          <p:cNvPr id="5" name="Untertitel 4">
            <a:extLst>
              <a:ext uri="{FF2B5EF4-FFF2-40B4-BE49-F238E27FC236}">
                <a16:creationId xmlns:a16="http://schemas.microsoft.com/office/drawing/2014/main" id="{DE59EF3C-5240-9A47-8D24-7C652E1BCB89}"/>
              </a:ext>
            </a:extLst>
          </p:cNvPr>
          <p:cNvSpPr>
            <a:spLocks noGrp="1"/>
          </p:cNvSpPr>
          <p:nvPr>
            <p:ph type="subTitle" idx="1"/>
          </p:nvPr>
        </p:nvSpPr>
        <p:spPr/>
        <p:txBody>
          <a:bodyPr/>
          <a:lstStyle/>
          <a:p>
            <a:endParaRPr lang="de-DE"/>
          </a:p>
        </p:txBody>
      </p:sp>
      <p:pic>
        <p:nvPicPr>
          <p:cNvPr id="7" name="Grafik 6">
            <a:extLst>
              <a:ext uri="{FF2B5EF4-FFF2-40B4-BE49-F238E27FC236}">
                <a16:creationId xmlns:a16="http://schemas.microsoft.com/office/drawing/2014/main" id="{F566517B-912E-5846-BCD1-6E245CFF50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485" y="1077872"/>
            <a:ext cx="6171274" cy="3509156"/>
          </a:xfrm>
          <a:prstGeom prst="rect">
            <a:avLst/>
          </a:prstGeom>
        </p:spPr>
      </p:pic>
      <p:sp>
        <p:nvSpPr>
          <p:cNvPr id="9" name="Textfeld 8">
            <a:extLst>
              <a:ext uri="{FF2B5EF4-FFF2-40B4-BE49-F238E27FC236}">
                <a16:creationId xmlns:a16="http://schemas.microsoft.com/office/drawing/2014/main" id="{0F35322E-444B-EF41-A671-8162A19C5819}"/>
              </a:ext>
            </a:extLst>
          </p:cNvPr>
          <p:cNvSpPr txBox="1"/>
          <p:nvPr/>
        </p:nvSpPr>
        <p:spPr>
          <a:xfrm>
            <a:off x="235952" y="4680834"/>
            <a:ext cx="4317792"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 sz="1200" dirty="0"/>
              <a:t>All of the data here comes from official documentation. The </a:t>
            </a:r>
            <a:r>
              <a:rPr lang="en" sz="1200" dirty="0">
                <a:hlinkClick r:id="rId5"/>
              </a:rPr>
              <a:t>HTC Vive setup guide</a:t>
            </a:r>
            <a:r>
              <a:rPr lang="en" sz="1200" dirty="0"/>
              <a:t> recommends base stations are placed up to 16.3 ft diagonally, which makes a square play area that’s 11.5 ft on each side. You can see it in above in yellow.</a:t>
            </a:r>
          </a:p>
          <a:p>
            <a:r>
              <a:rPr lang="en" sz="1200" dirty="0"/>
              <a:t>In the </a:t>
            </a:r>
            <a:r>
              <a:rPr lang="en" sz="1200" dirty="0">
                <a:hlinkClick r:id="rId6"/>
              </a:rPr>
              <a:t>3-camera roomscale setup guide</a:t>
            </a:r>
            <a:r>
              <a:rPr lang="en" sz="1200" dirty="0"/>
              <a:t>, Oculus defined a ‘room’ as being 10.5 ft on all sides (14.6 ft diagonally), which you can see above in grey. The actual play area within that room is 8.2 ft on all sides and 11.6 ft diagonally, above in pink.</a:t>
            </a:r>
          </a:p>
          <a:p>
            <a:r>
              <a:rPr lang="en" sz="1200" dirty="0"/>
              <a:t>For the </a:t>
            </a:r>
            <a:r>
              <a:rPr lang="en" sz="1200" dirty="0">
                <a:hlinkClick r:id="rId7"/>
              </a:rPr>
              <a:t>2-camera 360 standing setup</a:t>
            </a:r>
            <a:r>
              <a:rPr lang="en" sz="1200" dirty="0"/>
              <a:t>, with two cameras placed in opposite corners just beyond the play area, the play area is 5 ft on each side and 7 ft diagonally, above in blue.</a:t>
            </a:r>
          </a:p>
          <a:p>
            <a:pPr marL="0" marR="0" indent="0" algn="ctr" defTabSz="584200" rtl="0" fontAlgn="auto" latinLnBrk="0" hangingPunct="0">
              <a:lnSpc>
                <a:spcPct val="100000"/>
              </a:lnSpc>
              <a:spcBef>
                <a:spcPts val="0"/>
              </a:spcBef>
              <a:spcAft>
                <a:spcPts val="0"/>
              </a:spcAft>
              <a:buClrTx/>
              <a:buSzTx/>
              <a:buFontTx/>
              <a:buNone/>
              <a:tabLst/>
            </a:pPr>
            <a:endParaRPr kumimoji="0" lang="de-DE" sz="1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663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22CFA35-757C-EB45-8084-BE1123911117}"/>
              </a:ext>
            </a:extLst>
          </p:cNvPr>
          <p:cNvSpPr>
            <a:spLocks noGrp="1"/>
          </p:cNvSpPr>
          <p:nvPr>
            <p:ph type="title"/>
          </p:nvPr>
        </p:nvSpPr>
        <p:spPr>
          <a:xfrm>
            <a:off x="1577928" y="361078"/>
            <a:ext cx="5641988" cy="553565"/>
          </a:xfrm>
        </p:spPr>
        <p:txBody>
          <a:bodyPr/>
          <a:lstStyle/>
          <a:p>
            <a:r>
              <a:rPr lang="en-GB" sz="2400" dirty="0"/>
              <a:t>The human centric approach makes the difference</a:t>
            </a:r>
            <a:endParaRPr lang="en-GB" sz="2400" dirty="0">
              <a:solidFill>
                <a:srgbClr val="4C71A2"/>
              </a:solidFill>
            </a:endParaRPr>
          </a:p>
        </p:txBody>
      </p:sp>
      <p:sp>
        <p:nvSpPr>
          <p:cNvPr id="15" name="Shape 183">
            <a:extLst>
              <a:ext uri="{FF2B5EF4-FFF2-40B4-BE49-F238E27FC236}">
                <a16:creationId xmlns:a16="http://schemas.microsoft.com/office/drawing/2014/main" id="{2169AA43-12FF-9947-B413-5582A9D2F7C0}"/>
              </a:ext>
            </a:extLst>
          </p:cNvPr>
          <p:cNvSpPr txBox="1">
            <a:spLocks/>
          </p:cNvSpPr>
          <p:nvPr/>
        </p:nvSpPr>
        <p:spPr>
          <a:xfrm>
            <a:off x="-3817931" y="3971353"/>
            <a:ext cx="6840760" cy="855663"/>
          </a:xfrm>
          <a:prstGeom prst="rect">
            <a:avLst/>
          </a:prstGeom>
        </p:spPr>
        <p:txBody>
          <a:bodyPr/>
          <a:lstStyle>
            <a:lvl1pPr marL="0" marR="0" indent="0" algn="l" defTabSz="410751"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Roboto Light" panose="02000000000000000000" pitchFamily="2" charset="0"/>
                <a:ea typeface="Roboto Light" panose="02000000000000000000" pitchFamily="2" charset="0"/>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hangingPunct="1">
              <a:defRPr sz="2800">
                <a:solidFill>
                  <a:srgbClr val="4C71A2"/>
                </a:solidFill>
                <a:latin typeface="Roboto-Light"/>
                <a:ea typeface="Roboto-Light"/>
                <a:cs typeface="Roboto-Light"/>
                <a:sym typeface="Roboto-Light"/>
              </a:defRPr>
            </a:pPr>
            <a:endParaRPr lang="en-GB" sz="2800" dirty="0">
              <a:solidFill>
                <a:srgbClr val="4C71A2"/>
              </a:solidFill>
              <a:latin typeface="+mj-lt"/>
              <a:ea typeface="Roboto-Light"/>
              <a:cs typeface="Roboto-Light"/>
              <a:sym typeface="Roboto-Light"/>
            </a:endParaRPr>
          </a:p>
        </p:txBody>
      </p:sp>
      <p:pic>
        <p:nvPicPr>
          <p:cNvPr id="30" name="image19.jpeg" descr="\\psf\Host\Volumes\Users\EkkehardS\PR\PR-Texte\Software-Landschaften\Abbildung\SW-Staedte.jpg">
            <a:extLst>
              <a:ext uri="{FF2B5EF4-FFF2-40B4-BE49-F238E27FC236}">
                <a16:creationId xmlns:a16="http://schemas.microsoft.com/office/drawing/2014/main" id="{767A3268-6224-9C49-A446-AAF756D9FE0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32964" y="2819584"/>
            <a:ext cx="7541420" cy="4771507"/>
          </a:xfrm>
          <a:custGeom>
            <a:avLst/>
            <a:gdLst/>
            <a:ahLst/>
            <a:cxnLst>
              <a:cxn ang="0">
                <a:pos x="wd2" y="hd2"/>
              </a:cxn>
              <a:cxn ang="5400000">
                <a:pos x="wd2" y="hd2"/>
              </a:cxn>
              <a:cxn ang="10800000">
                <a:pos x="wd2" y="hd2"/>
              </a:cxn>
              <a:cxn ang="16200000">
                <a:pos x="wd2" y="hd2"/>
              </a:cxn>
            </a:cxnLst>
            <a:rect l="0" t="0" r="r" b="b"/>
            <a:pathLst>
              <a:path w="21600" h="20595" extrusionOk="0">
                <a:moveTo>
                  <a:pt x="10454" y="0"/>
                </a:moveTo>
                <a:cubicBezTo>
                  <a:pt x="7602" y="0"/>
                  <a:pt x="4749" y="1006"/>
                  <a:pt x="2572" y="3017"/>
                </a:cubicBezTo>
                <a:cubicBezTo>
                  <a:pt x="1396" y="4104"/>
                  <a:pt x="541" y="5374"/>
                  <a:pt x="0" y="6727"/>
                </a:cubicBezTo>
                <a:lnTo>
                  <a:pt x="0" y="13868"/>
                </a:lnTo>
                <a:cubicBezTo>
                  <a:pt x="541" y="15221"/>
                  <a:pt x="1396" y="16492"/>
                  <a:pt x="2572" y="17579"/>
                </a:cubicBezTo>
                <a:cubicBezTo>
                  <a:pt x="6925" y="21600"/>
                  <a:pt x="13982" y="21600"/>
                  <a:pt x="18335" y="17579"/>
                </a:cubicBezTo>
                <a:cubicBezTo>
                  <a:pt x="20512" y="15568"/>
                  <a:pt x="21600" y="12932"/>
                  <a:pt x="21600" y="10297"/>
                </a:cubicBezTo>
                <a:cubicBezTo>
                  <a:pt x="21600" y="7661"/>
                  <a:pt x="20512" y="5027"/>
                  <a:pt x="18335" y="3017"/>
                </a:cubicBezTo>
                <a:cubicBezTo>
                  <a:pt x="16159" y="1006"/>
                  <a:pt x="13307" y="0"/>
                  <a:pt x="10454" y="0"/>
                </a:cubicBezTo>
                <a:close/>
              </a:path>
            </a:pathLst>
          </a:custGeom>
          <a:ln w="12700">
            <a:miter lim="400000"/>
          </a:ln>
          <a:effectLst>
            <a:outerShdw blurRad="184689" dist="361333" dir="5400000" rotWithShape="0">
              <a:srgbClr val="000000">
                <a:alpha val="61003"/>
              </a:srgbClr>
            </a:outerShdw>
          </a:effectLst>
        </p:spPr>
      </p:pic>
      <p:grpSp>
        <p:nvGrpSpPr>
          <p:cNvPr id="31" name="Group 221">
            <a:extLst>
              <a:ext uri="{FF2B5EF4-FFF2-40B4-BE49-F238E27FC236}">
                <a16:creationId xmlns:a16="http://schemas.microsoft.com/office/drawing/2014/main" id="{80BA7BF0-88B4-114B-AC1C-773CFC898EFE}"/>
              </a:ext>
            </a:extLst>
          </p:cNvPr>
          <p:cNvGrpSpPr/>
          <p:nvPr/>
        </p:nvGrpSpPr>
        <p:grpSpPr>
          <a:xfrm>
            <a:off x="3654707" y="4623418"/>
            <a:ext cx="1369280" cy="1163840"/>
            <a:chOff x="405655" y="653506"/>
            <a:chExt cx="1369278" cy="1163839"/>
          </a:xfrm>
        </p:grpSpPr>
        <p:sp>
          <p:nvSpPr>
            <p:cNvPr id="32" name="Shape 219">
              <a:extLst>
                <a:ext uri="{FF2B5EF4-FFF2-40B4-BE49-F238E27FC236}">
                  <a16:creationId xmlns:a16="http://schemas.microsoft.com/office/drawing/2014/main" id="{4E0B65F8-7922-FD4A-8A45-F43514A78F0E}"/>
                </a:ext>
              </a:extLst>
            </p:cNvPr>
            <p:cNvSpPr/>
            <p:nvPr/>
          </p:nvSpPr>
          <p:spPr>
            <a:xfrm rot="13906159" flipH="1">
              <a:off x="487644" y="571517"/>
              <a:ext cx="1163839" cy="1327817"/>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CFCA05">
                <a:alpha val="85666"/>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33" name="Shape 220">
              <a:extLst>
                <a:ext uri="{FF2B5EF4-FFF2-40B4-BE49-F238E27FC236}">
                  <a16:creationId xmlns:a16="http://schemas.microsoft.com/office/drawing/2014/main" id="{3B24834B-6C93-0B4E-83D3-66286D8EBCCC}"/>
                </a:ext>
              </a:extLst>
            </p:cNvPr>
            <p:cNvSpPr/>
            <p:nvPr/>
          </p:nvSpPr>
          <p:spPr>
            <a:xfrm>
              <a:off x="676558" y="972046"/>
              <a:ext cx="1098375" cy="4382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Software-</a:t>
              </a:r>
            </a:p>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lang="en-GB" sz="1400" kern="0">
                  <a:solidFill>
                    <a:srgbClr val="FFFFFF"/>
                  </a:solidFill>
                  <a:latin typeface="Roboto Light" panose="02000000000000000000" pitchFamily="2" charset="0"/>
                  <a:ea typeface="Roboto Light" panose="02000000000000000000" pitchFamily="2" charset="0"/>
                  <a:cs typeface="Roboto-Light"/>
                  <a:sym typeface="Roboto-Light"/>
                </a:rPr>
                <a:t>        Maps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34" name="Group 240">
            <a:extLst>
              <a:ext uri="{FF2B5EF4-FFF2-40B4-BE49-F238E27FC236}">
                <a16:creationId xmlns:a16="http://schemas.microsoft.com/office/drawing/2014/main" id="{88788AF2-21A0-0C43-861D-C94EE1F5CFAB}"/>
              </a:ext>
            </a:extLst>
          </p:cNvPr>
          <p:cNvGrpSpPr/>
          <p:nvPr/>
        </p:nvGrpSpPr>
        <p:grpSpPr>
          <a:xfrm>
            <a:off x="4913033" y="1844512"/>
            <a:ext cx="3523531" cy="3297887"/>
            <a:chOff x="25853" y="226093"/>
            <a:chExt cx="3523529" cy="3297886"/>
          </a:xfrm>
        </p:grpSpPr>
        <p:grpSp>
          <p:nvGrpSpPr>
            <p:cNvPr id="35" name="Group 224">
              <a:extLst>
                <a:ext uri="{FF2B5EF4-FFF2-40B4-BE49-F238E27FC236}">
                  <a16:creationId xmlns:a16="http://schemas.microsoft.com/office/drawing/2014/main" id="{BAFDA67C-67D5-9045-8C73-F434AB69CCAD}"/>
                </a:ext>
              </a:extLst>
            </p:cNvPr>
            <p:cNvGrpSpPr/>
            <p:nvPr/>
          </p:nvGrpSpPr>
          <p:grpSpPr>
            <a:xfrm>
              <a:off x="1709724" y="226093"/>
              <a:ext cx="1262087" cy="1439907"/>
              <a:chOff x="408598" y="549457"/>
              <a:chExt cx="1262086" cy="1439906"/>
            </a:xfrm>
          </p:grpSpPr>
          <p:sp>
            <p:nvSpPr>
              <p:cNvPr id="77" name="Shape 222">
                <a:extLst>
                  <a:ext uri="{FF2B5EF4-FFF2-40B4-BE49-F238E27FC236}">
                    <a16:creationId xmlns:a16="http://schemas.microsoft.com/office/drawing/2014/main" id="{78F9E433-95BD-0143-8679-A40B8D7CB665}"/>
                  </a:ext>
                </a:extLst>
              </p:cNvPr>
              <p:cNvSpPr/>
              <p:nvPr/>
            </p:nvSpPr>
            <p:spPr>
              <a:xfrm rot="12744920" flipH="1">
                <a:off x="408598" y="549457"/>
                <a:ext cx="1262086" cy="1439906"/>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CFCA05">
                  <a:alpha val="84890"/>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78" name="Shape 223">
                <a:extLst>
                  <a:ext uri="{FF2B5EF4-FFF2-40B4-BE49-F238E27FC236}">
                    <a16:creationId xmlns:a16="http://schemas.microsoft.com/office/drawing/2014/main" id="{88EF0D72-35BD-6844-A723-905AE4DF924B}"/>
                  </a:ext>
                </a:extLst>
              </p:cNvPr>
              <p:cNvSpPr/>
              <p:nvPr/>
            </p:nvSpPr>
            <p:spPr>
              <a:xfrm>
                <a:off x="734872" y="1050303"/>
                <a:ext cx="834521" cy="2646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nSpc>
                    <a:spcPct val="80000"/>
                  </a:lnSpc>
                  <a:tabLst>
                    <a:tab pos="266700" algn="l"/>
                  </a:tabLst>
                  <a:defRPr sz="1400">
                    <a:solidFill>
                      <a:srgbClr val="FFFFFF"/>
                    </a:solidFill>
                    <a:latin typeface="Roboto-Light"/>
                    <a:ea typeface="Roboto-Light"/>
                    <a:cs typeface="Roboto-Light"/>
                    <a:sym typeface="Roboto-Light"/>
                  </a:defRPr>
                </a:lvl1pPr>
              </a:lstStyle>
              <a:p>
                <a:pPr marL="0" marR="0" lvl="0" indent="0"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Personas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36" name="Group 227">
              <a:extLst>
                <a:ext uri="{FF2B5EF4-FFF2-40B4-BE49-F238E27FC236}">
                  <a16:creationId xmlns:a16="http://schemas.microsoft.com/office/drawing/2014/main" id="{15A51C11-33C5-AD47-8EA9-AF1BDADC6D2A}"/>
                </a:ext>
              </a:extLst>
            </p:cNvPr>
            <p:cNvGrpSpPr/>
            <p:nvPr/>
          </p:nvGrpSpPr>
          <p:grpSpPr>
            <a:xfrm>
              <a:off x="619116" y="300267"/>
              <a:ext cx="1220178" cy="1392093"/>
              <a:chOff x="872084" y="839080"/>
              <a:chExt cx="1220177" cy="1392092"/>
            </a:xfrm>
          </p:grpSpPr>
          <p:sp>
            <p:nvSpPr>
              <p:cNvPr id="75" name="Shape 225">
                <a:extLst>
                  <a:ext uri="{FF2B5EF4-FFF2-40B4-BE49-F238E27FC236}">
                    <a16:creationId xmlns:a16="http://schemas.microsoft.com/office/drawing/2014/main" id="{E7AE3875-0E84-4849-9AF2-AF27DC5AC994}"/>
                  </a:ext>
                </a:extLst>
              </p:cNvPr>
              <p:cNvSpPr/>
              <p:nvPr/>
            </p:nvSpPr>
            <p:spPr>
              <a:xfrm rot="8365217" flipH="1">
                <a:off x="872084" y="839080"/>
                <a:ext cx="1220177" cy="1392092"/>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669902">
                  <a:alpha val="76331"/>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76" name="Shape 226">
                <a:extLst>
                  <a:ext uri="{FF2B5EF4-FFF2-40B4-BE49-F238E27FC236}">
                    <a16:creationId xmlns:a16="http://schemas.microsoft.com/office/drawing/2014/main" id="{E280BE2C-7A95-6541-AC49-4C2F4AD839A2}"/>
                  </a:ext>
                </a:extLst>
              </p:cNvPr>
              <p:cNvSpPr/>
              <p:nvPr/>
            </p:nvSpPr>
            <p:spPr>
              <a:xfrm>
                <a:off x="925593" y="1218070"/>
                <a:ext cx="893831" cy="4382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Design </a:t>
                </a:r>
                <a:b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Thinking</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37" name="Group 230">
              <a:extLst>
                <a:ext uri="{FF2B5EF4-FFF2-40B4-BE49-F238E27FC236}">
                  <a16:creationId xmlns:a16="http://schemas.microsoft.com/office/drawing/2014/main" id="{83AF92D6-2FDD-EC49-920A-CADB03D74EAE}"/>
                </a:ext>
              </a:extLst>
            </p:cNvPr>
            <p:cNvGrpSpPr/>
            <p:nvPr/>
          </p:nvGrpSpPr>
          <p:grpSpPr>
            <a:xfrm>
              <a:off x="25853" y="1296207"/>
              <a:ext cx="1286646" cy="1127752"/>
              <a:chOff x="248298" y="316121"/>
              <a:chExt cx="1286644" cy="1127751"/>
            </a:xfrm>
          </p:grpSpPr>
          <p:sp>
            <p:nvSpPr>
              <p:cNvPr id="73" name="Shape 228">
                <a:extLst>
                  <a:ext uri="{FF2B5EF4-FFF2-40B4-BE49-F238E27FC236}">
                    <a16:creationId xmlns:a16="http://schemas.microsoft.com/office/drawing/2014/main" id="{76B11795-084E-E84E-883E-724B6A525BB3}"/>
                  </a:ext>
                </a:extLst>
              </p:cNvPr>
              <p:cNvSpPr/>
              <p:nvPr/>
            </p:nvSpPr>
            <p:spPr>
              <a:xfrm rot="5562036" flipH="1">
                <a:off x="327744" y="236675"/>
                <a:ext cx="1127751" cy="1286644"/>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CFCA05">
                  <a:alpha val="83340"/>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74" name="Shape 229">
                <a:extLst>
                  <a:ext uri="{FF2B5EF4-FFF2-40B4-BE49-F238E27FC236}">
                    <a16:creationId xmlns:a16="http://schemas.microsoft.com/office/drawing/2014/main" id="{FAFCF5E1-C2ED-B946-A850-E471A70A1F70}"/>
                  </a:ext>
                </a:extLst>
              </p:cNvPr>
              <p:cNvSpPr/>
              <p:nvPr/>
            </p:nvSpPr>
            <p:spPr>
              <a:xfrm>
                <a:off x="375204" y="721013"/>
                <a:ext cx="1033292" cy="2659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nSpc>
                    <a:spcPct val="80000"/>
                  </a:lnSpc>
                  <a:tabLst>
                    <a:tab pos="266700" algn="l"/>
                  </a:tabLst>
                  <a:defRPr sz="1400">
                    <a:solidFill>
                      <a:srgbClr val="FFFFFF"/>
                    </a:solidFill>
                    <a:latin typeface="Roboto-Light"/>
                    <a:ea typeface="Roboto-Light"/>
                    <a:cs typeface="Roboto-Light"/>
                    <a:sym typeface="Roboto-Light"/>
                  </a:defRPr>
                </a:lvl1pPr>
              </a:lstStyle>
              <a:p>
                <a:pPr marL="0" marR="0" lvl="0" indent="0"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Big Pictures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38" name="Group 233">
              <a:extLst>
                <a:ext uri="{FF2B5EF4-FFF2-40B4-BE49-F238E27FC236}">
                  <a16:creationId xmlns:a16="http://schemas.microsoft.com/office/drawing/2014/main" id="{3500969E-E9E9-A94B-A266-B6F6D430755E}"/>
                </a:ext>
              </a:extLst>
            </p:cNvPr>
            <p:cNvGrpSpPr/>
            <p:nvPr/>
          </p:nvGrpSpPr>
          <p:grpSpPr>
            <a:xfrm>
              <a:off x="485020" y="2099614"/>
              <a:ext cx="1314084" cy="1399904"/>
              <a:chOff x="338519" y="324234"/>
              <a:chExt cx="1314082" cy="1399903"/>
            </a:xfrm>
          </p:grpSpPr>
          <p:sp>
            <p:nvSpPr>
              <p:cNvPr id="71" name="Shape 231">
                <a:extLst>
                  <a:ext uri="{FF2B5EF4-FFF2-40B4-BE49-F238E27FC236}">
                    <a16:creationId xmlns:a16="http://schemas.microsoft.com/office/drawing/2014/main" id="{91C793A8-2CD6-1C48-81E6-DF2844F9BE99}"/>
                  </a:ext>
                </a:extLst>
              </p:cNvPr>
              <p:cNvSpPr/>
              <p:nvPr/>
            </p:nvSpPr>
            <p:spPr>
              <a:xfrm rot="1703395" flipH="1">
                <a:off x="425579" y="324234"/>
                <a:ext cx="1227022" cy="1399903"/>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669902">
                  <a:alpha val="76331"/>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72" name="Shape 232">
                <a:extLst>
                  <a:ext uri="{FF2B5EF4-FFF2-40B4-BE49-F238E27FC236}">
                    <a16:creationId xmlns:a16="http://schemas.microsoft.com/office/drawing/2014/main" id="{DAE09895-17D1-9546-B128-B8CC3EBFB90C}"/>
                  </a:ext>
                </a:extLst>
              </p:cNvPr>
              <p:cNvSpPr/>
              <p:nvPr/>
            </p:nvSpPr>
            <p:spPr>
              <a:xfrm>
                <a:off x="338519" y="917871"/>
                <a:ext cx="1137486" cy="4381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b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Pr</a:t>
                </a:r>
                <a:r>
                  <a:rPr lang="en-GB" sz="1400">
                    <a:solidFill>
                      <a:srgbClr val="FFFFFF"/>
                    </a:solidFill>
                    <a:latin typeface="Roboto Light" panose="02000000000000000000" pitchFamily="2" charset="0"/>
                    <a:ea typeface="Roboto Light" panose="02000000000000000000" pitchFamily="2" charset="0"/>
                    <a:cs typeface="Roboto-Light"/>
                    <a:sym typeface="Roboto-Light"/>
                  </a:rPr>
                  <a:t>o</a:t>
                </a: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totyping</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39" name="Group 236">
              <a:extLst>
                <a:ext uri="{FF2B5EF4-FFF2-40B4-BE49-F238E27FC236}">
                  <a16:creationId xmlns:a16="http://schemas.microsoft.com/office/drawing/2014/main" id="{5FFD18E4-23D3-1A43-8B9F-97EDD56420CF}"/>
                </a:ext>
              </a:extLst>
            </p:cNvPr>
            <p:cNvGrpSpPr/>
            <p:nvPr/>
          </p:nvGrpSpPr>
          <p:grpSpPr>
            <a:xfrm>
              <a:off x="2153795" y="1276108"/>
              <a:ext cx="1395587" cy="1231968"/>
              <a:chOff x="662075" y="638586"/>
              <a:chExt cx="1395585" cy="1231966"/>
            </a:xfrm>
          </p:grpSpPr>
          <p:sp>
            <p:nvSpPr>
              <p:cNvPr id="43" name="Shape 234">
                <a:extLst>
                  <a:ext uri="{FF2B5EF4-FFF2-40B4-BE49-F238E27FC236}">
                    <a16:creationId xmlns:a16="http://schemas.microsoft.com/office/drawing/2014/main" id="{02AF4584-596A-4E45-8200-EED2949B2BA7}"/>
                  </a:ext>
                </a:extLst>
              </p:cNvPr>
              <p:cNvSpPr/>
              <p:nvPr/>
            </p:nvSpPr>
            <p:spPr>
              <a:xfrm rot="16247514" flipH="1">
                <a:off x="743885" y="556776"/>
                <a:ext cx="1231966" cy="1395585"/>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CFCA05">
                  <a:alpha val="85666"/>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70" name="Shape 235">
                <a:extLst>
                  <a:ext uri="{FF2B5EF4-FFF2-40B4-BE49-F238E27FC236}">
                    <a16:creationId xmlns:a16="http://schemas.microsoft.com/office/drawing/2014/main" id="{1EF2B73D-20EB-E64E-A749-A5818C105B2C}"/>
                  </a:ext>
                </a:extLst>
              </p:cNvPr>
              <p:cNvSpPr/>
              <p:nvPr/>
            </p:nvSpPr>
            <p:spPr>
              <a:xfrm>
                <a:off x="841015" y="1029684"/>
                <a:ext cx="1039704" cy="4370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marL="0" marR="0" lvl="0" indent="0" defTabSz="914400" eaLnBrk="1" fontAlgn="auto" latinLnBrk="0" hangingPunct="1">
                  <a:lnSpc>
                    <a:spcPct val="80000"/>
                  </a:lnSpc>
                  <a:spcBef>
                    <a:spcPts val="0"/>
                  </a:spcBef>
                  <a:spcAft>
                    <a:spcPts val="0"/>
                  </a:spcAft>
                  <a:buClrTx/>
                  <a:buSzTx/>
                  <a:buFontTx/>
                  <a:buNone/>
                  <a:tabLst>
                    <a:tab pos="266700" algn="l"/>
                  </a:tabLst>
                  <a:defRPr sz="1400">
                    <a:solidFill>
                      <a:srgbClr val="FFFFFF"/>
                    </a:solidFill>
                    <a:latin typeface="Roboto-Light"/>
                    <a:ea typeface="Roboto-Light"/>
                    <a:cs typeface="Roboto-Light"/>
                    <a:sym typeface="Roboto-Ligh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Customer </a:t>
                </a:r>
                <a:b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b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     Journeys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nvGrpSpPr>
            <p:cNvPr id="40" name="Group 239">
              <a:extLst>
                <a:ext uri="{FF2B5EF4-FFF2-40B4-BE49-F238E27FC236}">
                  <a16:creationId xmlns:a16="http://schemas.microsoft.com/office/drawing/2014/main" id="{1D5EB5A3-850E-B44A-A981-4992FC015AED}"/>
                </a:ext>
              </a:extLst>
            </p:cNvPr>
            <p:cNvGrpSpPr/>
            <p:nvPr/>
          </p:nvGrpSpPr>
          <p:grpSpPr>
            <a:xfrm>
              <a:off x="1696095" y="2109333"/>
              <a:ext cx="1239945" cy="1414646"/>
              <a:chOff x="948636" y="601227"/>
              <a:chExt cx="1239944" cy="1414645"/>
            </a:xfrm>
          </p:grpSpPr>
          <p:sp>
            <p:nvSpPr>
              <p:cNvPr id="41" name="Shape 237">
                <a:extLst>
                  <a:ext uri="{FF2B5EF4-FFF2-40B4-BE49-F238E27FC236}">
                    <a16:creationId xmlns:a16="http://schemas.microsoft.com/office/drawing/2014/main" id="{9DE5B4C0-148A-104F-8F19-87FC602D3E90}"/>
                  </a:ext>
                </a:extLst>
              </p:cNvPr>
              <p:cNvSpPr/>
              <p:nvPr/>
            </p:nvSpPr>
            <p:spPr>
              <a:xfrm rot="19760971" flipH="1">
                <a:off x="948636" y="601227"/>
                <a:ext cx="1239944" cy="1414645"/>
              </a:xfrm>
              <a:custGeom>
                <a:avLst/>
                <a:gdLst/>
                <a:ahLst/>
                <a:cxnLst>
                  <a:cxn ang="0">
                    <a:pos x="wd2" y="hd2"/>
                  </a:cxn>
                  <a:cxn ang="5400000">
                    <a:pos x="wd2" y="hd2"/>
                  </a:cxn>
                  <a:cxn ang="10800000">
                    <a:pos x="wd2" y="hd2"/>
                  </a:cxn>
                  <a:cxn ang="16200000">
                    <a:pos x="wd2" y="hd2"/>
                  </a:cxn>
                </a:cxnLst>
                <a:rect l="0" t="0" r="r" b="b"/>
                <a:pathLst>
                  <a:path w="10645" h="21380" extrusionOk="0">
                    <a:moveTo>
                      <a:pt x="5323" y="21378"/>
                    </a:moveTo>
                    <a:cubicBezTo>
                      <a:pt x="-5477" y="21600"/>
                      <a:pt x="3141" y="0"/>
                      <a:pt x="5323" y="0"/>
                    </a:cubicBezTo>
                    <a:cubicBezTo>
                      <a:pt x="7505" y="0"/>
                      <a:pt x="16123" y="21156"/>
                      <a:pt x="5323" y="21378"/>
                    </a:cubicBezTo>
                    <a:close/>
                  </a:path>
                </a:pathLst>
              </a:custGeom>
              <a:solidFill>
                <a:srgbClr val="CFCA05">
                  <a:alpha val="76959"/>
                </a:srgbClr>
              </a:solidFill>
              <a:ln w="12700" cap="flat">
                <a:noFill/>
                <a:miter lim="400000"/>
              </a:ln>
              <a:effectLst>
                <a:outerShdw blurRad="114300" dist="85949" dir="5400000" rotWithShape="0">
                  <a:srgbClr val="000000">
                    <a:alpha val="61003"/>
                  </a:srgbClr>
                </a:outerShdw>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42" name="Shape 238">
                <a:extLst>
                  <a:ext uri="{FF2B5EF4-FFF2-40B4-BE49-F238E27FC236}">
                    <a16:creationId xmlns:a16="http://schemas.microsoft.com/office/drawing/2014/main" id="{CE108D3B-D991-434C-8E70-EFC9AED541C4}"/>
                  </a:ext>
                </a:extLst>
              </p:cNvPr>
              <p:cNvSpPr/>
              <p:nvPr/>
            </p:nvSpPr>
            <p:spPr>
              <a:xfrm>
                <a:off x="1272683" y="1213466"/>
                <a:ext cx="784827" cy="437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nSpc>
                    <a:spcPct val="80000"/>
                  </a:lnSpc>
                  <a:tabLst>
                    <a:tab pos="266700" algn="l"/>
                  </a:tabLst>
                  <a:defRPr sz="1400">
                    <a:solidFill>
                      <a:srgbClr val="FFFFFF"/>
                    </a:solidFill>
                    <a:latin typeface="Roboto-Light"/>
                    <a:ea typeface="Roboto-Light"/>
                    <a:cs typeface="Roboto-Light"/>
                    <a:sym typeface="Roboto-Light"/>
                  </a:defRPr>
                </a:lvl1pPr>
              </a:lstStyle>
              <a:p>
                <a:pPr marL="0" marR="0" lvl="0" indent="0" defTabSz="914400" eaLnBrk="1" fontAlgn="auto" latinLnBrk="0" hangingPunct="1">
                  <a:lnSpc>
                    <a:spcPct val="80000"/>
                  </a:lnSpc>
                  <a:spcBef>
                    <a:spcPts val="0"/>
                  </a:spcBef>
                  <a:spcAft>
                    <a:spcPts val="0"/>
                  </a:spcAft>
                  <a:buClrTx/>
                  <a:buSzTx/>
                  <a:buFontTx/>
                  <a:buNone/>
                  <a:tabLst>
                    <a:tab pos="266700" algn="l"/>
                  </a:tabLst>
                  <a:defRPr/>
                </a:pPr>
                <a:r>
                  <a:rPr kumimoji="0" lang="en-GB" sz="1400" b="0" i="0" u="none" strike="noStrike" kern="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rPr>
                  <a:t>Serious</a:t>
                </a:r>
                <a:r>
                  <a:rPr lang="en-GB" kern="0">
                    <a:latin typeface="Roboto Light" panose="02000000000000000000" pitchFamily="2" charset="0"/>
                    <a:ea typeface="Roboto Light" panose="02000000000000000000" pitchFamily="2" charset="0"/>
                  </a:rPr>
                  <a:t> </a:t>
                </a:r>
                <a:br>
                  <a:rPr lang="en-GB" kern="0">
                    <a:latin typeface="Roboto Light" panose="02000000000000000000" pitchFamily="2" charset="0"/>
                    <a:ea typeface="Roboto Light" panose="02000000000000000000" pitchFamily="2" charset="0"/>
                  </a:rPr>
                </a:br>
                <a:r>
                  <a:rPr lang="en-GB" kern="0">
                    <a:latin typeface="Roboto Light" panose="02000000000000000000" pitchFamily="2" charset="0"/>
                    <a:ea typeface="Roboto Light" panose="02000000000000000000" pitchFamily="2" charset="0"/>
                  </a:rPr>
                  <a:t>   Games</a:t>
                </a:r>
                <a:endParaRPr kumimoji="0" lang="en-GB" sz="14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Light"/>
                  <a:sym typeface="Roboto-Light"/>
                </a:endParaRPr>
              </a:p>
            </p:txBody>
          </p:sp>
        </p:grpSp>
      </p:grpSp>
    </p:spTree>
    <p:extLst>
      <p:ext uri="{BB962C8B-B14F-4D97-AF65-F5344CB8AC3E}">
        <p14:creationId xmlns:p14="http://schemas.microsoft.com/office/powerpoint/2010/main" val="253801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b="1" dirty="0">
                <a:solidFill>
                  <a:srgbClr val="0A1828"/>
                </a:solidFill>
              </a:rPr>
              <a:t>Why should we prepare for VR and AR?</a:t>
            </a:r>
          </a:p>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What is it anyway? Terms and Definition</a:t>
            </a:r>
          </a:p>
          <a:p>
            <a:pPr marL="342900" indent="-342900" algn="l">
              <a:lnSpc>
                <a:spcPct val="150000"/>
              </a:lnSpc>
              <a:spcBef>
                <a:spcPts val="0"/>
              </a:spcBef>
              <a:buSzPct val="140000"/>
              <a:buAutoNum type="arabicPeriod"/>
            </a:pPr>
            <a:r>
              <a:rPr lang="en-GB" sz="2000" dirty="0">
                <a:solidFill>
                  <a:schemeClr val="bg2">
                    <a:lumMod val="50000"/>
                  </a:schemeClr>
                </a:solidFill>
              </a:rPr>
              <a:t>Overview Hardware</a:t>
            </a:r>
          </a:p>
          <a:p>
            <a:pPr marL="342900" indent="-342900" algn="l">
              <a:lnSpc>
                <a:spcPct val="150000"/>
              </a:lnSpc>
              <a:spcBef>
                <a:spcPts val="0"/>
              </a:spcBef>
              <a:buSzPct val="140000"/>
              <a:buAutoNum type="arabicPeriod"/>
            </a:pPr>
            <a:r>
              <a:rPr lang="en-GB" sz="2000" dirty="0">
                <a:solidFill>
                  <a:schemeClr val="bg2">
                    <a:lumMod val="50000"/>
                  </a:schemeClr>
                </a:solidFill>
              </a:rPr>
              <a:t>Overview Software</a:t>
            </a:r>
          </a:p>
          <a:p>
            <a:pPr marL="342900" indent="-342900" algn="l">
              <a:lnSpc>
                <a:spcPct val="150000"/>
              </a:lnSpc>
              <a:spcBef>
                <a:spcPts val="0"/>
              </a:spcBef>
              <a:buSzPct val="140000"/>
              <a:buAutoNum type="arabicPeriod"/>
            </a:pPr>
            <a:r>
              <a:rPr lang="en-GB" sz="2000" dirty="0">
                <a:solidFill>
                  <a:schemeClr val="bg2">
                    <a:lumMod val="50000"/>
                  </a:schemeClr>
                </a:solidFill>
              </a:rPr>
              <a:t>Overview Human (Body &amp; Mind)</a:t>
            </a:r>
          </a:p>
          <a:p>
            <a:pPr marL="342900" indent="-342900" algn="l">
              <a:lnSpc>
                <a:spcPct val="150000"/>
              </a:lnSpc>
              <a:spcBef>
                <a:spcPts val="0"/>
              </a:spcBef>
              <a:buSzPct val="140000"/>
              <a:buAutoNum type="arabicPeriod"/>
            </a:pPr>
            <a:r>
              <a:rPr lang="en-GB" sz="2000" dirty="0">
                <a:solidFill>
                  <a:schemeClr val="bg2">
                    <a:lumMod val="50000"/>
                  </a:schemeClr>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p:txBody>
      </p:sp>
      <p:pic>
        <p:nvPicPr>
          <p:cNvPr id="1026" name="Picture 2" descr="\\Mac\Home\Documents\02 AR-VR Community\2017-04-28 Freitagsrunde\635627245086162787.png"/>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56076" y="2312876"/>
            <a:ext cx="6096000" cy="6096000"/>
          </a:xfrm>
          <a:prstGeom prst="rect">
            <a:avLst/>
          </a:prstGeom>
          <a:noFill/>
        </p:spPr>
      </p:pic>
    </p:spTree>
    <p:extLst>
      <p:ext uri="{BB962C8B-B14F-4D97-AF65-F5344CB8AC3E}">
        <p14:creationId xmlns:p14="http://schemas.microsoft.com/office/powerpoint/2010/main" val="61319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ac\Home\Documents\02 AR-VR Community\2017-10-19 VR und AR - Was ist das eigentlich\Material\Emerging-Technology-Hype-Cycle-for-2017_Infographic_R6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596" y="-121023"/>
            <a:ext cx="9927547" cy="8288977"/>
          </a:xfrm>
          <a:prstGeom prst="rect">
            <a:avLst/>
          </a:prstGeom>
          <a:noFill/>
          <a:extLst>
            <a:ext uri="{909E8E84-426E-40DD-AFC4-6F175D3DCCD1}">
              <a14:hiddenFill xmlns:a14="http://schemas.microsoft.com/office/drawing/2010/main">
                <a:solidFill>
                  <a:srgbClr val="FFFFFF"/>
                </a:solidFill>
              </a14:hiddenFill>
            </a:ext>
          </a:extLst>
        </p:spPr>
      </p:pic>
      <p:sp>
        <p:nvSpPr>
          <p:cNvPr id="2" name="Stern mit 5 Zacken 1">
            <a:extLst>
              <a:ext uri="{FF2B5EF4-FFF2-40B4-BE49-F238E27FC236}">
                <a16:creationId xmlns:a16="http://schemas.microsoft.com/office/drawing/2014/main" id="{ED755C5C-B961-D94C-8A36-EB6868707BB7}"/>
              </a:ext>
            </a:extLst>
          </p:cNvPr>
          <p:cNvSpPr/>
          <p:nvPr/>
        </p:nvSpPr>
        <p:spPr>
          <a:xfrm>
            <a:off x="5660022" y="3854370"/>
            <a:ext cx="243068" cy="235254"/>
          </a:xfrm>
          <a:prstGeom prst="star5">
            <a:avLst/>
          </a:prstGeom>
          <a:solidFill>
            <a:srgbClr val="FF0000"/>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Stern mit 5 Zacken 3">
            <a:extLst>
              <a:ext uri="{FF2B5EF4-FFF2-40B4-BE49-F238E27FC236}">
                <a16:creationId xmlns:a16="http://schemas.microsoft.com/office/drawing/2014/main" id="{B07929B3-8D3A-5445-A2F3-0DF091A3CBF4}"/>
              </a:ext>
            </a:extLst>
          </p:cNvPr>
          <p:cNvSpPr/>
          <p:nvPr/>
        </p:nvSpPr>
        <p:spPr>
          <a:xfrm>
            <a:off x="1365815" y="1032077"/>
            <a:ext cx="243068" cy="235254"/>
          </a:xfrm>
          <a:prstGeom prst="star5">
            <a:avLst/>
          </a:prstGeom>
          <a:solidFill>
            <a:srgbClr val="FF0000"/>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Stern mit 5 Zacken 4">
            <a:extLst>
              <a:ext uri="{FF2B5EF4-FFF2-40B4-BE49-F238E27FC236}">
                <a16:creationId xmlns:a16="http://schemas.microsoft.com/office/drawing/2014/main" id="{2E7C347D-4EF4-3E42-9327-97CF97A795B0}"/>
              </a:ext>
            </a:extLst>
          </p:cNvPr>
          <p:cNvSpPr/>
          <p:nvPr/>
        </p:nvSpPr>
        <p:spPr>
          <a:xfrm>
            <a:off x="1122747" y="1936831"/>
            <a:ext cx="243068" cy="235254"/>
          </a:xfrm>
          <a:prstGeom prst="star5">
            <a:avLst/>
          </a:prstGeom>
          <a:solidFill>
            <a:srgbClr val="FF0000"/>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Stern mit 5 Zacken 6">
            <a:extLst>
              <a:ext uri="{FF2B5EF4-FFF2-40B4-BE49-F238E27FC236}">
                <a16:creationId xmlns:a16="http://schemas.microsoft.com/office/drawing/2014/main" id="{765ED869-4A97-3F48-997E-5C4C0DD70FF9}"/>
              </a:ext>
            </a:extLst>
          </p:cNvPr>
          <p:cNvSpPr/>
          <p:nvPr/>
        </p:nvSpPr>
        <p:spPr>
          <a:xfrm>
            <a:off x="4227668" y="4457858"/>
            <a:ext cx="243068" cy="235254"/>
          </a:xfrm>
          <a:prstGeom prst="star5">
            <a:avLst/>
          </a:prstGeom>
          <a:solidFill>
            <a:srgbClr val="FF0000"/>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Rechteck 2">
            <a:extLst>
              <a:ext uri="{FF2B5EF4-FFF2-40B4-BE49-F238E27FC236}">
                <a16:creationId xmlns:a16="http://schemas.microsoft.com/office/drawing/2014/main" id="{83E53977-1B21-1947-B3C4-A786C8D78DDD}"/>
              </a:ext>
            </a:extLst>
          </p:cNvPr>
          <p:cNvSpPr/>
          <p:nvPr/>
        </p:nvSpPr>
        <p:spPr>
          <a:xfrm>
            <a:off x="7590621" y="1509311"/>
            <a:ext cx="1057619" cy="42752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5611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vrfund.com/wp-content/uploads/vrf_vr_industry_q1_2017_v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88" y="357187"/>
            <a:ext cx="5893594" cy="6286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A23A576-D610-1842-AE0D-59923A85F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871" y="2014373"/>
            <a:ext cx="3115129" cy="2972127"/>
          </a:xfrm>
          <a:prstGeom prst="rect">
            <a:avLst/>
          </a:prstGeom>
        </p:spPr>
      </p:pic>
    </p:spTree>
    <p:extLst>
      <p:ext uri="{BB962C8B-B14F-4D97-AF65-F5344CB8AC3E}">
        <p14:creationId xmlns:p14="http://schemas.microsoft.com/office/powerpoint/2010/main" val="12783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 y="324118"/>
            <a:ext cx="9180512" cy="562822"/>
          </a:xfrm>
        </p:spPr>
        <p:txBody>
          <a:bodyPr/>
          <a:lstStyle/>
          <a:p>
            <a:r>
              <a:rPr lang="de-DE" sz="4000" dirty="0">
                <a:solidFill>
                  <a:srgbClr val="1F4B7B"/>
                </a:solidFill>
              </a:rPr>
              <a:t>Agenda</a:t>
            </a:r>
            <a:endParaRPr lang="de-DE" sz="2800" dirty="0"/>
          </a:p>
        </p:txBody>
      </p:sp>
      <p:sp>
        <p:nvSpPr>
          <p:cNvPr id="3" name="Untertitel 2"/>
          <p:cNvSpPr>
            <a:spLocks noGrp="1"/>
          </p:cNvSpPr>
          <p:nvPr>
            <p:ph type="subTitle" idx="1"/>
          </p:nvPr>
        </p:nvSpPr>
        <p:spPr>
          <a:xfrm>
            <a:off x="1793873" y="1484784"/>
            <a:ext cx="5508625" cy="4808270"/>
          </a:xfrm>
        </p:spPr>
        <p:txBody>
          <a:bodyPr/>
          <a:lstStyle/>
          <a:p>
            <a:pPr marL="342900" indent="-342900" algn="l">
              <a:lnSpc>
                <a:spcPct val="150000"/>
              </a:lnSpc>
              <a:spcBef>
                <a:spcPts val="0"/>
              </a:spcBef>
              <a:buSzPct val="140000"/>
              <a:buFont typeface="+mj-lt"/>
              <a:buAutoNum type="arabicPeriod"/>
            </a:pPr>
            <a:r>
              <a:rPr lang="en-GB" sz="2000" dirty="0">
                <a:solidFill>
                  <a:schemeClr val="bg2">
                    <a:lumMod val="50000"/>
                  </a:schemeClr>
                </a:solidFill>
              </a:rPr>
              <a:t>Why should we prepare for VR and AR?</a:t>
            </a:r>
          </a:p>
          <a:p>
            <a:pPr marL="342900" indent="-342900" algn="l">
              <a:lnSpc>
                <a:spcPct val="150000"/>
              </a:lnSpc>
              <a:spcBef>
                <a:spcPts val="0"/>
              </a:spcBef>
              <a:buSzPct val="140000"/>
              <a:buFont typeface="+mj-lt"/>
              <a:buAutoNum type="arabicPeriod"/>
            </a:pPr>
            <a:r>
              <a:rPr lang="en-GB" sz="2000" b="1" dirty="0">
                <a:solidFill>
                  <a:srgbClr val="0A1828"/>
                </a:solidFill>
              </a:rPr>
              <a:t>What is it anyway? Terms and Definition</a:t>
            </a:r>
          </a:p>
          <a:p>
            <a:pPr marL="342900" indent="-342900" algn="l">
              <a:lnSpc>
                <a:spcPct val="150000"/>
              </a:lnSpc>
              <a:spcBef>
                <a:spcPts val="0"/>
              </a:spcBef>
              <a:buSzPct val="140000"/>
              <a:buAutoNum type="arabicPeriod"/>
            </a:pPr>
            <a:r>
              <a:rPr lang="en-GB" sz="2000" dirty="0">
                <a:solidFill>
                  <a:schemeClr val="bg2">
                    <a:lumMod val="50000"/>
                  </a:schemeClr>
                </a:solidFill>
              </a:rPr>
              <a:t>Overview Hardware</a:t>
            </a:r>
          </a:p>
          <a:p>
            <a:pPr marL="342900" indent="-342900" algn="l">
              <a:lnSpc>
                <a:spcPct val="150000"/>
              </a:lnSpc>
              <a:spcBef>
                <a:spcPts val="0"/>
              </a:spcBef>
              <a:buSzPct val="140000"/>
              <a:buAutoNum type="arabicPeriod"/>
            </a:pPr>
            <a:r>
              <a:rPr lang="en-GB" sz="2000" dirty="0">
                <a:solidFill>
                  <a:schemeClr val="bg2">
                    <a:lumMod val="50000"/>
                  </a:schemeClr>
                </a:solidFill>
              </a:rPr>
              <a:t>Overview Software</a:t>
            </a:r>
          </a:p>
          <a:p>
            <a:pPr marL="342900" indent="-342900" algn="l">
              <a:lnSpc>
                <a:spcPct val="150000"/>
              </a:lnSpc>
              <a:spcBef>
                <a:spcPts val="0"/>
              </a:spcBef>
              <a:buSzPct val="140000"/>
              <a:buAutoNum type="arabicPeriod"/>
            </a:pPr>
            <a:r>
              <a:rPr lang="en-GB" sz="2000" dirty="0">
                <a:solidFill>
                  <a:schemeClr val="bg2">
                    <a:lumMod val="50000"/>
                  </a:schemeClr>
                </a:solidFill>
              </a:rPr>
              <a:t>Overview Human (Body &amp; Mind)</a:t>
            </a:r>
          </a:p>
          <a:p>
            <a:pPr marL="342900" indent="-342900" algn="l">
              <a:lnSpc>
                <a:spcPct val="150000"/>
              </a:lnSpc>
              <a:spcBef>
                <a:spcPts val="0"/>
              </a:spcBef>
              <a:buSzPct val="140000"/>
              <a:buAutoNum type="arabicPeriod"/>
            </a:pPr>
            <a:r>
              <a:rPr lang="en-GB" sz="2000" dirty="0">
                <a:solidFill>
                  <a:schemeClr val="bg2">
                    <a:lumMod val="50000"/>
                  </a:schemeClr>
                </a:solidFill>
              </a:rPr>
              <a:t>Challenges (HW, SW, You)</a:t>
            </a:r>
          </a:p>
          <a:p>
            <a:pPr marL="342900" indent="-342900" algn="l">
              <a:lnSpc>
                <a:spcPct val="150000"/>
              </a:lnSpc>
              <a:spcBef>
                <a:spcPts val="0"/>
              </a:spcBef>
              <a:buSzPct val="140000"/>
              <a:buAutoNum type="arabicPeriod"/>
            </a:pPr>
            <a:r>
              <a:rPr lang="en-GB" sz="2000" dirty="0">
                <a:solidFill>
                  <a:schemeClr val="bg2">
                    <a:lumMod val="50000"/>
                  </a:schemeClr>
                </a:solidFill>
              </a:rPr>
              <a:t>Questions and discussion</a:t>
            </a:r>
          </a:p>
        </p:txBody>
      </p:sp>
      <p:pic>
        <p:nvPicPr>
          <p:cNvPr id="1026" name="Picture 2" descr="\\Mac\Home\Documents\02 AR-VR Community\2017-04-28 Freitagsrunde\635627245086162787.png"/>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56076" y="2312876"/>
            <a:ext cx="6096000" cy="6096000"/>
          </a:xfrm>
          <a:prstGeom prst="rect">
            <a:avLst/>
          </a:prstGeom>
          <a:noFill/>
        </p:spPr>
      </p:pic>
    </p:spTree>
    <p:extLst>
      <p:ext uri="{BB962C8B-B14F-4D97-AF65-F5344CB8AC3E}">
        <p14:creationId xmlns:p14="http://schemas.microsoft.com/office/powerpoint/2010/main" val="198315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7.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MW Master FinalV3">
  <a:themeElements>
    <a:clrScheme name="Gelbe runde Bühne">
      <a:dk1>
        <a:srgbClr val="501A1C"/>
      </a:dk1>
      <a:lt1>
        <a:srgbClr val="FAF0D0"/>
      </a:lt1>
      <a:dk2>
        <a:srgbClr val="193D5C"/>
      </a:dk2>
      <a:lt2>
        <a:srgbClr val="DCDEE0"/>
      </a:lt2>
      <a:accent1>
        <a:srgbClr val="78420A"/>
      </a:accent1>
      <a:accent2>
        <a:srgbClr val="358090"/>
      </a:accent2>
      <a:accent3>
        <a:srgbClr val="CFA316"/>
      </a:accent3>
      <a:accent4>
        <a:srgbClr val="B36210"/>
      </a:accent4>
      <a:accent5>
        <a:srgbClr val="132E45"/>
      </a:accent5>
      <a:accent6>
        <a:srgbClr val="FAF0D0"/>
      </a:accent6>
      <a:hlink>
        <a:srgbClr val="501A1C"/>
      </a:hlink>
      <a:folHlink>
        <a:srgbClr val="501A1C"/>
      </a:folHlink>
    </a:clrScheme>
    <a:fontScheme name="MaibornWolff">
      <a:majorFont>
        <a:latin typeface="Roboto Light"/>
        <a:ea typeface=""/>
        <a:cs typeface=""/>
      </a:majorFont>
      <a:minorFont>
        <a:latin typeface="Roboto Light"/>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50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dirty="0" err="1" smtClean="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dirty="0" smtClean="0">
            <a:ln>
              <a:noFill/>
            </a:ln>
            <a:solidFill>
              <a:srgbClr val="000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aibornWolff Master 22.8" id="{57201C1B-C404-482A-BBB4-B8BE7B743467}" vid="{704DBEFA-37D8-4ED9-8040-09071FA39511}"/>
    </a:ext>
  </a:extLst>
</a:theme>
</file>

<file path=ppt/theme/theme2.xml><?xml version="1.0" encoding="utf-8"?>
<a:theme xmlns:a="http://schemas.openxmlformats.org/drawingml/2006/main" name="Gelbe organische Bühne">
  <a:themeElements>
    <a:clrScheme name="Gelbe organische Bühne">
      <a:dk1>
        <a:srgbClr val="501A1C"/>
      </a:dk1>
      <a:lt1>
        <a:srgbClr val="FAF0D0"/>
      </a:lt1>
      <a:dk2>
        <a:srgbClr val="193D5C"/>
      </a:dk2>
      <a:lt2>
        <a:srgbClr val="DCDEE0"/>
      </a:lt2>
      <a:accent1>
        <a:srgbClr val="53585F"/>
      </a:accent1>
      <a:accent2>
        <a:srgbClr val="6E5F11"/>
      </a:accent2>
      <a:accent3>
        <a:srgbClr val="DCBD23"/>
      </a:accent3>
      <a:accent4>
        <a:srgbClr val="167C9C"/>
      </a:accent4>
      <a:accent5>
        <a:srgbClr val="A6500C"/>
      </a:accent5>
      <a:accent6>
        <a:srgbClr val="A6A6A6"/>
      </a:accent6>
      <a:hlink>
        <a:srgbClr val="280C0D"/>
      </a:hlink>
      <a:folHlink>
        <a:srgbClr val="280C0D"/>
      </a:folHlink>
    </a:clrScheme>
    <a:fontScheme name="MaibornWolff">
      <a:majorFont>
        <a:latin typeface="Roboto Light"/>
        <a:ea typeface=""/>
        <a:cs typeface=""/>
      </a:majorFont>
      <a:minorFont>
        <a:latin typeface="Roboto Light"/>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50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aibornWolff Master 22.8" id="{57201C1B-C404-482A-BBB4-B8BE7B743467}" vid="{BAF0C902-C25E-469D-AD31-3D8072FE201F}"/>
    </a:ext>
  </a:extLst>
</a:theme>
</file>

<file path=ppt/theme/theme3.xml><?xml version="1.0" encoding="utf-8"?>
<a:theme xmlns:a="http://schemas.openxmlformats.org/drawingml/2006/main" name="Blaue organsiche Bühne">
  <a:themeElements>
    <a:clrScheme name="Blaue organsiche Bühne">
      <a:dk1>
        <a:srgbClr val="501A1C"/>
      </a:dk1>
      <a:lt1>
        <a:srgbClr val="FAF0D0"/>
      </a:lt1>
      <a:dk2>
        <a:srgbClr val="193D5C"/>
      </a:dk2>
      <a:lt2>
        <a:srgbClr val="DCDEE0"/>
      </a:lt2>
      <a:accent1>
        <a:srgbClr val="78420A"/>
      </a:accent1>
      <a:accent2>
        <a:srgbClr val="1F78A1"/>
      </a:accent2>
      <a:accent3>
        <a:srgbClr val="E3CC9D"/>
      </a:accent3>
      <a:accent4>
        <a:srgbClr val="193D5C"/>
      </a:accent4>
      <a:accent5>
        <a:srgbClr val="686F76"/>
      </a:accent5>
      <a:accent6>
        <a:srgbClr val="EBC23F"/>
      </a:accent6>
      <a:hlink>
        <a:srgbClr val="000000"/>
      </a:hlink>
      <a:folHlink>
        <a:srgbClr val="000000"/>
      </a:folHlink>
    </a:clrScheme>
    <a:fontScheme name="MaibornWolff">
      <a:majorFont>
        <a:latin typeface="Roboto Light"/>
        <a:ea typeface=""/>
        <a:cs typeface=""/>
      </a:majorFont>
      <a:minorFont>
        <a:latin typeface="Roboto Light"/>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50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aibornWolff Master 22.8" id="{57201C1B-C404-482A-BBB4-B8BE7B743467}" vid="{81A1F939-42EC-48E6-8F0E-2BDAB050D325}"/>
    </a:ext>
  </a:extLst>
</a:theme>
</file>

<file path=ppt/theme/theme4.xml><?xml version="1.0" encoding="utf-8"?>
<a:theme xmlns:a="http://schemas.openxmlformats.org/drawingml/2006/main" name="Blaue inverse Bühne">
  <a:themeElements>
    <a:clrScheme name="Blaue inverse Bühne">
      <a:dk1>
        <a:srgbClr val="501A1C"/>
      </a:dk1>
      <a:lt1>
        <a:srgbClr val="FAF0D0"/>
      </a:lt1>
      <a:dk2>
        <a:srgbClr val="193D5C"/>
      </a:dk2>
      <a:lt2>
        <a:srgbClr val="DCDEE0"/>
      </a:lt2>
      <a:accent1>
        <a:srgbClr val="843C0C"/>
      </a:accent1>
      <a:accent2>
        <a:srgbClr val="1F78A1"/>
      </a:accent2>
      <a:accent3>
        <a:srgbClr val="E89816"/>
      </a:accent3>
      <a:accent4>
        <a:srgbClr val="525252"/>
      </a:accent4>
      <a:accent5>
        <a:srgbClr val="EDEDED"/>
      </a:accent5>
      <a:accent6>
        <a:srgbClr val="FFD966"/>
      </a:accent6>
      <a:hlink>
        <a:srgbClr val="280C0D"/>
      </a:hlink>
      <a:folHlink>
        <a:srgbClr val="280C0D"/>
      </a:folHlink>
    </a:clrScheme>
    <a:fontScheme name="MaibornWolff">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50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MaibornWolff Master 22.8" id="{57201C1B-C404-482A-BBB4-B8BE7B743467}" vid="{D638F03E-47DC-4078-9D3C-842235C6D0E7}"/>
    </a:ext>
  </a:extLst>
</a:theme>
</file>

<file path=ppt/theme/theme5.xml><?xml version="1.0" encoding="utf-8"?>
<a:theme xmlns:a="http://schemas.openxmlformats.org/drawingml/2006/main" name="Grüne organsiche Bühne">
  <a:themeElements>
    <a:clrScheme name="Grüne organsiche Bühne">
      <a:dk1>
        <a:srgbClr val="501A1C"/>
      </a:dk1>
      <a:lt1>
        <a:srgbClr val="FAF0D0"/>
      </a:lt1>
      <a:dk2>
        <a:srgbClr val="193D5C"/>
      </a:dk2>
      <a:lt2>
        <a:srgbClr val="DCDEE0"/>
      </a:lt2>
      <a:accent1>
        <a:srgbClr val="385723"/>
      </a:accent1>
      <a:accent2>
        <a:srgbClr val="548235"/>
      </a:accent2>
      <a:accent3>
        <a:srgbClr val="81500F"/>
      </a:accent3>
      <a:accent4>
        <a:srgbClr val="A6A6A6"/>
      </a:accent4>
      <a:accent5>
        <a:srgbClr val="FFC000"/>
      </a:accent5>
      <a:accent6>
        <a:srgbClr val="FFF2CC"/>
      </a:accent6>
      <a:hlink>
        <a:srgbClr val="280C0D"/>
      </a:hlink>
      <a:folHlink>
        <a:srgbClr val="280C0D"/>
      </a:folHlink>
    </a:clrScheme>
    <a:fontScheme name="MaibornWolff">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MaibornWolff Master 22.8" id="{57201C1B-C404-482A-BBB4-B8BE7B743467}" vid="{1ACF6603-0F5B-4100-8AB1-7FF627D48AB4}"/>
    </a:ext>
  </a:extLst>
</a:theme>
</file>

<file path=ppt/theme/theme6.xml><?xml version="1.0" encoding="utf-8"?>
<a:theme xmlns:a="http://schemas.openxmlformats.org/drawingml/2006/main" name="Grüne inverse Bühne">
  <a:themeElements>
    <a:clrScheme name="Grüne inverse Bühne">
      <a:dk1>
        <a:srgbClr val="501A1C"/>
      </a:dk1>
      <a:lt1>
        <a:srgbClr val="FAF0D0"/>
      </a:lt1>
      <a:dk2>
        <a:srgbClr val="193D5C"/>
      </a:dk2>
      <a:lt2>
        <a:srgbClr val="DCDEE0"/>
      </a:lt2>
      <a:accent1>
        <a:srgbClr val="385723"/>
      </a:accent1>
      <a:accent2>
        <a:srgbClr val="FFD966"/>
      </a:accent2>
      <a:accent3>
        <a:srgbClr val="513D23"/>
      </a:accent3>
      <a:accent4>
        <a:srgbClr val="81500F"/>
      </a:accent4>
      <a:accent5>
        <a:srgbClr val="FFF2CC"/>
      </a:accent5>
      <a:accent6>
        <a:srgbClr val="C5E0B4"/>
      </a:accent6>
      <a:hlink>
        <a:srgbClr val="280C0D"/>
      </a:hlink>
      <a:folHlink>
        <a:srgbClr val="280C0D"/>
      </a:folHlink>
    </a:clrScheme>
    <a:fontScheme name="MaibornWolff">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alpha val="90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MaibornWolff Master 22.8" id="{57201C1B-C404-482A-BBB4-B8BE7B743467}" vid="{96F844F7-FF85-482F-9F5C-F140FABB6C0C}"/>
    </a:ext>
  </a:ext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MaibornWolff_Master</Template>
  <TotalTime>0</TotalTime>
  <Words>2840</Words>
  <Application>Microsoft Macintosh PowerPoint</Application>
  <PresentationFormat>Bildschirmpräsentation (4:3)</PresentationFormat>
  <Paragraphs>430</Paragraphs>
  <Slides>42</Slides>
  <Notes>30</Notes>
  <HiddenSlides>5</HiddenSlides>
  <MMClips>0</MMClips>
  <ScaleCrop>false</ScaleCrop>
  <HeadingPairs>
    <vt:vector size="6" baseType="variant">
      <vt:variant>
        <vt:lpstr>Verwendete Schriftarten</vt:lpstr>
      </vt:variant>
      <vt:variant>
        <vt:i4>9</vt:i4>
      </vt:variant>
      <vt:variant>
        <vt:lpstr>Design</vt:lpstr>
      </vt:variant>
      <vt:variant>
        <vt:i4>6</vt:i4>
      </vt:variant>
      <vt:variant>
        <vt:lpstr>Folientitel</vt:lpstr>
      </vt:variant>
      <vt:variant>
        <vt:i4>42</vt:i4>
      </vt:variant>
    </vt:vector>
  </HeadingPairs>
  <TitlesOfParts>
    <vt:vector size="57" baseType="lpstr">
      <vt:lpstr>Arial</vt:lpstr>
      <vt:lpstr>BradleyHand ITC</vt:lpstr>
      <vt:lpstr>Courier New</vt:lpstr>
      <vt:lpstr>Helvetica Neue</vt:lpstr>
      <vt:lpstr>Kievit Slab Offc</vt:lpstr>
      <vt:lpstr>Open Sans</vt:lpstr>
      <vt:lpstr>Roboto Light</vt:lpstr>
      <vt:lpstr>Times New Roman</vt:lpstr>
      <vt:lpstr>Wingdings</vt:lpstr>
      <vt:lpstr>MW Master FinalV3</vt:lpstr>
      <vt:lpstr>Gelbe organische Bühne</vt:lpstr>
      <vt:lpstr>Blaue organsiche Bühne</vt:lpstr>
      <vt:lpstr>Blaue inverse Bühne</vt:lpstr>
      <vt:lpstr>Grüne organsiche Bühne</vt:lpstr>
      <vt:lpstr>Grüne inverse Bühne</vt:lpstr>
      <vt:lpstr>PowerPoint-Präsentation</vt:lpstr>
      <vt:lpstr>Maik Nogens</vt:lpstr>
      <vt:lpstr>Data and facts of MaibornWolff</vt:lpstr>
      <vt:lpstr>Shape IT for the people you work with</vt:lpstr>
      <vt:lpstr>The human centric approach makes the difference</vt:lpstr>
      <vt:lpstr>Agenda</vt:lpstr>
      <vt:lpstr>PowerPoint-Präsentation</vt:lpstr>
      <vt:lpstr>PowerPoint-Präsentation</vt:lpstr>
      <vt:lpstr>Agenda</vt:lpstr>
      <vt:lpstr>Terms &amp; Definition: Spectrum of xR</vt:lpstr>
      <vt:lpstr>PowerPoint-Präsentation</vt:lpstr>
      <vt:lpstr>PowerPoint-Präsentation</vt:lpstr>
      <vt:lpstr>Agenda</vt:lpstr>
      <vt:lpstr>Overview Hardware</vt:lpstr>
      <vt:lpstr>PowerPoint-Präsentation</vt:lpstr>
      <vt:lpstr>Agenda</vt:lpstr>
      <vt:lpstr>Overview Software</vt:lpstr>
      <vt:lpstr>Overview Software</vt:lpstr>
      <vt:lpstr>Agenda</vt:lpstr>
      <vt:lpstr>PowerPoint-Präsentation</vt:lpstr>
      <vt:lpstr>PowerPoint-Präsentation</vt:lpstr>
      <vt:lpstr>Agenda</vt:lpstr>
      <vt:lpstr>Testing Challenges - Hardware</vt:lpstr>
      <vt:lpstr>Testing Challenges - Software</vt:lpstr>
      <vt:lpstr>Testing Challenges - Human</vt:lpstr>
      <vt:lpstr>PowerPoint-Präsentation</vt:lpstr>
      <vt:lpstr>Motion –  xR variants</vt:lpstr>
      <vt:lpstr>Conclusion for VR Testing</vt:lpstr>
      <vt:lpstr>Bonus - Useful tools and tips </vt:lpstr>
      <vt:lpstr>PowerPoint-Präsentation</vt:lpstr>
      <vt:lpstr>Testing Setup</vt:lpstr>
      <vt:lpstr>Testing Setup</vt:lpstr>
      <vt:lpstr>Testing Tools </vt:lpstr>
      <vt:lpstr>Testing Tools </vt:lpstr>
      <vt:lpstr>Testing Tools </vt:lpstr>
      <vt:lpstr>Performance Testing </vt:lpstr>
      <vt:lpstr>Link Collection</vt:lpstr>
      <vt:lpstr>Thank you!</vt:lpstr>
      <vt:lpstr>Software Testing </vt:lpstr>
      <vt:lpstr>  SteamVR : had built in performance metrics as well. Once enabled through SteamVR setting, just turn your right hand upside down. I prefer using Tray Tool's overlay though. Much quicker. Why aren't you using Dash? You don't have to take your headset off to access your desktop.  Oh cool, is there a list of voice commands available? level 3CaptnSlow Rift1 point · 10 months ago You can customize them to anything you want. Click the Edit button next to Voice Commands. Personally i prefer to just use Dash to make my changes. I think Oculus Tray Tool also has keyboard shortcuts assigned to the display overlay but i dont think those keyboard shortcuts can be edited. The tray tool is also useful for setting super sampling if you have some headroom left over to further raise graphics quality. I tend to also use MSI Afterburner in Dash showing graphs of CPU and GPU usage for further fine tuning of settings but the performance monitor in Oculus Tray Tool is more convenient and quick. (Windows 10 also lets you view CPU and GPU usage in the Performance tab but when viewing CPU usage it is important to view per core usage since the overall CPU usage can fool you by not showing if a single core is being a bottleneck)   OpenVR’s tools as a reference for monitoring    SteamVR settings &gt; Video &gt; Frame Timing &gt; Show In Headset.    Reprojection einstellungen sollen Spielen/Software dabei helfen immer 90fps zu erreichen, ich habe die ersten beiden immer an und die dritte aus. Was du jetzt an und auschalten solltest kommt ganz auf die Einstellungen der Spiele, die Art des Spiels und dein System an verwirrt..  To summarise without getting technical it'll lock your VR frame rate to 45 whenever your system can't maintain 90. The trade off is that whilst it's pretty juddery, it's consistency is better and less nausea inducing than letting the frame rate fluctuate all over the place, and it also helps approximate head tracking movement when the system might otherwise not have time to display your movement. It's still a crutch though. Meant to stop you having a terrible experience when your system can't keep up. Playing at 45fps is not fun at all. Supersampling has made it more of an issue as it increases the workload on your system and increases the frequency reprojection is used. When you see someone saying they have it set to 2.5 on a 980 and it's "buttery smooth", they're using reprojection almost constantly and somehow they don't mind or notice the difference. Most people do notice and it's horrid. This means you now have to find the sweet spot where SS makes a difference to you visually without leaving SteamVR having to use reprojection constantly. And not everyone seems to get that. You still want it turned on for general use. It'll only kick in when needed. But turning it off and turning the frame time monitor on in your HMD can help identify if you're actually running at 90fps or dropping frames that reprojection would otherwise be masking. level 2maxiimus1 1 point · 2 years ago It doesn't just lock it to 45 tho. It kinda fakes 90 fps, guessing every second frame. So you still get 90 fps, just half of those are not "real" frames. Saying it only locks to 90 fps is very misleading.   You always leave it on. It'll only use it if it needs to. Generally speaking that wouldn't ever happen on your setup. Exceptions being non native VR stuff. Think Project Cars or Elite where you're able to put the settings too high. Super sampling has changed the landscape a little here though since the user can now change the workload by setting SS too high. Thus SteamVR uses reprojection when it can't keep a solid 90fps. This is what's happening to all the idiots claiming they can play games at 3.0 SS. They can't without reprojection. It looks like trash.     </vt:lpstr>
      <vt:lpstr>Physical Testing Setup</vt:lpstr>
      <vt:lpstr>Testing Setup</vt:lpstr>
    </vt:vector>
  </TitlesOfParts>
  <Manager/>
  <Company>MaibornWolff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VR - Trinity</dc:title>
  <dc:subject/>
  <dc:creator>Maik Nogens</dc:creator>
  <cp:keywords/>
  <dc:description/>
  <cp:lastModifiedBy>Maik Nogens</cp:lastModifiedBy>
  <cp:revision>398</cp:revision>
  <dcterms:created xsi:type="dcterms:W3CDTF">2017-09-04T07:23:10Z</dcterms:created>
  <dcterms:modified xsi:type="dcterms:W3CDTF">2019-03-22T07:07:35Z</dcterms:modified>
  <cp:category/>
</cp:coreProperties>
</file>